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506C-5A50-4333-A181-3F5B32054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3031C-9466-4670-BC3C-94EFE403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1EA88-A69D-4D68-9C13-CE95178D8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3E745-47A6-427E-9B6D-B62D4BA7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B9376-86F4-46C6-83ED-9DDF045B9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00473-F66F-4C82-A265-4A10C52E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2C937D-D668-4EF5-8B3F-486805B7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BD1E1-1A39-4397-BB16-778EFC3F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046C7-F422-4B2D-8E44-B0BAC362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23D0-31B9-4F84-93B9-4D03F329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D7FC7-ACDD-461C-9D83-A84FE8AC2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59" r:id="rId2"/>
    <p:sldLayoutId id="2147487560" r:id="rId3"/>
    <p:sldLayoutId id="2147487561" r:id="rId4"/>
    <p:sldLayoutId id="2147487562" r:id="rId5"/>
    <p:sldLayoutId id="2147487563" r:id="rId6"/>
    <p:sldLayoutId id="2147487564" r:id="rId7"/>
    <p:sldLayoutId id="2147487565" r:id="rId8"/>
    <p:sldLayoutId id="2147487566" r:id="rId9"/>
    <p:sldLayoutId id="2147487567" r:id="rId10"/>
    <p:sldLayoutId id="21474875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4024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防止误伤与第三方人员管理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误伤的预防措施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第三方人员管理策略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误伤发生时的处理措施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第三方人员违规行为的处理措施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误伤的预防措施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明确安全操作规程</a:t>
            </a:r>
            <a:endParaRPr lang="zh-CN" altLang="en-US"/>
          </a:p>
        </p:txBody>
      </p:sp>
      <p:sp>
        <p:nvSpPr>
          <p:cNvPr id="10489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制定安全操作规程：明确操作步骤、安全要求和注意事项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培训员工：确保员工了解并掌握安全操作规程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定期检查：对安全操作规程进行定期检查和评估，及时更新和完善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严格执行：要求员工在操作过程中严格遵守安全操作规程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培训员工提高安全意识</a:t>
            </a:r>
            <a:endParaRPr lang="zh-CN" altLang="en-US"/>
          </a:p>
        </p:txBody>
      </p:sp>
      <p:sp>
        <p:nvSpPr>
          <p:cNvPr id="10489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针对不同岗位和工种，制定相应的安全培训内容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制定安全培训计划，包括安全规章制度、操作规程等内容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定期开展安全培训，提高员工的安全意识和操作技能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建立安全培训档案，对培训效果进行评估和跟踪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定期检查设备安全性能</a:t>
            </a:r>
            <a:endParaRPr lang="zh-CN" altLang="en-US"/>
          </a:p>
        </p:txBody>
      </p:sp>
      <p:sp>
        <p:nvSpPr>
          <p:cNvPr id="10490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定期对设备进行安全性能检查，确保设备符合安全标准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对员工进行设备操作培训，提高员工的安全意识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建立设备安全档案，记录设备的维护和检修情况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及时更换磨损、老化或存在安全隐患的部件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建立应急预案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确定应急预案的负责人和参与人员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定期进行应急演练和培训，提高应对能力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明确应急预案的目的和范围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制定应急预案的流程和步骤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第三方人员管理策略</a:t>
            </a:r>
            <a:endParaRPr lang="zh-CN" altLang="en-US"/>
          </a:p>
        </p:txBody>
      </p:sp>
      <p:sp>
        <p:nvSpPr>
          <p:cNvPr id="10491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明确第三方人员职责和权限</a:t>
            </a:r>
            <a:endParaRPr lang="zh-CN" altLang="en-US"/>
          </a:p>
        </p:txBody>
      </p:sp>
      <p:sp>
        <p:nvSpPr>
          <p:cNvPr id="104919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明确职责：与第三方人员签订合同，明确其职责范围和工作内容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设定权限：根据第三方人员的职责和工作内容，设定相应的权限和访问级别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培训与指导：对第三方人员进行必要的培训和指导，确保其了解并遵守相关规定和流程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监督与考核：对第三方人员的工作进行监督和考核，确保其按照合同要求履行职责，并及时处理可能存在的问题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25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及时反馈和解决问题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建立信任和尊重的氛围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选择合适的沟通方式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明确沟通目的和内容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定期对第三方人员进行培训和考核</a:t>
            </a:r>
            <a:endParaRPr lang="zh-CN" altLang="en-US"/>
          </a:p>
        </p:txBody>
      </p:sp>
      <p:sp>
        <p:nvSpPr>
          <p:cNvPr id="104931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考核周期：每季度或半年进行一次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培训和考核的重要性：提高第三方人员的安全意识和操作技能，减少误伤事故的发生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培训内容：安全意识、操作规范、应急处理等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考核标准：培训后进行考核，确保人员掌握相关知识和技能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建立奖惩制度，确保第三方人员遵守规定</a:t>
            </a:r>
            <a:endParaRPr lang="zh-CN" altLang="en-US"/>
          </a:p>
        </p:txBody>
      </p:sp>
      <p:sp>
        <p:nvSpPr>
          <p:cNvPr id="10493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明确奖惩制度：制定明确的奖惩制度，对遵守规定的第三方人员进行奖励，对违反规定的人员进行惩罚，形成有效的激励和约束机制。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加强宣传教育：通过培训、宣传等方式，向第三方人员传达奖惩制度的内容和意义，提高其遵守规定的意识和自觉性。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建立监督机制：设立专门的监督机构或人员，对第三方人员的行为进行监督和检查，及时发现和纠正违规行为。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严格执行奖惩：对违反规定的第三方人员，按照奖惩制度进行相应的奖励或惩罚，确保制度的严肃性和有效性。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误伤发生时的处理措施</a:t>
            </a:r>
            <a:endParaRPr lang="zh-CN" altLang="en-US"/>
          </a:p>
        </p:txBody>
      </p:sp>
      <p:sp>
        <p:nvSpPr>
          <p:cNvPr id="10494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https://d.book118.com/998074024026006041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Wingdings</vt:lpstr>
      <vt:lpstr>宋体</vt:lpstr>
      <vt:lpstr>Office Theme</vt:lpstr>
      <vt:lpstr>防止误伤与第三方人员管理</vt:lpstr>
      <vt:lpstr>目录</vt:lpstr>
      <vt:lpstr>添加章节标题</vt:lpstr>
      <vt:lpstr>误伤的预防措施</vt:lpstr>
      <vt:lpstr>明确安全操作规程</vt:lpstr>
      <vt:lpstr>培训员工提高安全意识</vt:lpstr>
      <vt:lpstr>定期检查设备安全性能</vt:lpstr>
      <vt:lpstr>建立应急预案</vt:lpstr>
      <vt:lpstr>第三方人员管理策略</vt:lpstr>
      <vt:lpstr>明确第三方人员职责和权限</vt:lpstr>
      <vt:lpstr>建立有效的沟通机制</vt:lpstr>
      <vt:lpstr>定期对第三方人员进行培训和考核</vt:lpstr>
      <vt:lpstr>建立奖惩制度，确保第三方人员遵守规定</vt:lpstr>
      <vt:lpstr>误伤发生时的处理措施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2024-09-19T20:41:13.334</cp:lastPrinted>
  <dcterms:created xsi:type="dcterms:W3CDTF">2024-09-19T12:41:13Z</dcterms:created>
  <dcterms:modified xsi:type="dcterms:W3CDTF">2024-09-19T12:41:15Z</dcterms:modified>
</cp:coreProperties>
</file>