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81C98-9E4D-4C77-8811-76CCCB71C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53DCA-91F3-4615-B4B0-51A5FEF7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1BB76-8C42-4E9F-8B65-00ED5C2B3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C5E26-212A-40E3-BB9E-08969641D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05EC3-BAAA-4BBA-95D6-FD272838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C6B98-F6B4-4D76-93FA-DAAB88E5C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8EB563-80CB-42AB-AB9C-25668925A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360A6-A040-465E-BC23-DB99FBF4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EA0B3-5CC9-457B-BFF2-56E78AE25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1F5C3-2595-4016-B07F-C6AE95C4B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DC09D-122B-4439-86F8-0B1DC9A1B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75010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压疮是由于身体局部长期受压，导致血液循环障碍，皮肤和皮下组织受损，出现溃疡或坏死的现象。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长期卧床、坐轮椅、身体局部受压、缺乏适当的活动和改变姿势等。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根据压疮的严重程度，可分为红斑期、水泡期、溃疡期等。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根据压疮的深度和范围，可分为Ⅰ级、Ⅱ级、Ⅲ级等。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压疮的分类与分级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9287" b="1928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压疮可能导致感染、疼痛、组织坏死等，影响患者的身体健康和康复进程。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定期改变体位、减轻局部压力、保持皮肤清洁干燥、加强营养摄入等。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压疮的危害与预防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压疮护理的基本原则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定期翻身是预防和治疗压疮的关键措施之一。通过定时改变患者的体位，减轻局部皮肤受压，可以预防压疮的发生和恶化。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翻身频率应根据患者的具体情况而定，一般建议每2小时翻身一次，对于特别容易受压的部位，如骶尾部、髋部等，应加强翻身和按摩。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定期翻身减压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保持皮肤清洁干燥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保持皮肤清洁干燥可以有效预防压疮的发生。定期清洁皮肤，及时擦干汗液和尿液，避免皮肤受到刺激和潮湿。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清洁皮肤时应使用温和的清洁剂，避免使用刺激性强的化学清洁剂。同时，保持床单、衣物等干燥清洁，避免对皮肤造成不良影响。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良好的营养状态是预防和治疗压疮的重要基础。患者应摄入足够的蛋白质、维生素和矿物质，以增强身体免疫力和修复能力。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对于不能进食的患者，应通过鼻饲、静脉营养等方式提供足够的营养支持。同时，注意保持患者的水电解质平衡，避免因营养不良和脱水导致压疮的发生和恶化。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长期卧床的患者容易出现焦虑、抑郁等心理问题，这些问题会影响患者的治疗和康复。因此，心理护理在压疮护理中也非常重要。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医护人员和家属应关注患者的心理状态，及时给予心理支持和疏导。同时，通过各种方式如音乐、阅读等帮助患者放松心情，缓解焦虑和抑郁情绪。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压疮护理的实践方法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https://d.book118.com/998075010112006043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2024-09-23T08:58:23.958</cp:lastPrinted>
  <dcterms:created xsi:type="dcterms:W3CDTF">2024-09-23T00:58:23Z</dcterms:created>
  <dcterms:modified xsi:type="dcterms:W3CDTF">2024-09-23T00:58:25Z</dcterms:modified>
</cp:coreProperties>
</file>