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2CD0E-B8A4-4C34-9295-3B21D0CB8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AA948-D8C2-4B37-AE13-FA4BBAF4A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7DA08-0BDE-4D7A-AD33-5569BBC52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9077C-CB00-444A-B56A-174831958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DE43E4-6A73-4B2A-A866-509B4CE7F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19C060-CD77-4F10-950E-6A6C96E1B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1599AB-3CBE-416E-A5FF-FE19A85CC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9E18C-1A20-4F08-B84E-98359CA3B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5D907-EDDE-4E25-9081-F1D8B87B4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DA189-19F3-4C6A-9F98-1F014B692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D6A8A-A9A7-499A-947D-DB51920F0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502310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《分钟经理人王志辉》ppt课件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王志辉简介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分钟经理人理论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王志辉的分钟经理人实践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分钟经理人对企业管理的启示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王志辉的管理哲学与智慧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王志辉简介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出生日期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家庭状况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中国广东省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1975年12月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已婚，育有一子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1998年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1998-2002年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2003-2006年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2007年至今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自主创业，成立自己的软件公司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任职于华为技术有限公司，担任项目经理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毕业于华南理工大学，获学士学位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加入分钟管理培训机构，成为核心讲师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在华为期间，成功领导和完成多个大型项目，为公司创造了显著的经济效益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自主创业期间，开发出一款受到市场欢迎的软件产品，获得国家科技发明奖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在分钟管理培训机构，成为最受欢迎的讲师之一，培养了众多优秀的管理人才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分钟经理人理论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理论概述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分钟经理人理论是一种时间管理理论，强调将时间划分为分钟级别进行管理，以提高工作效率和生产力。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通过精确规划和管理时间，实现工作的高效和精准。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帮助个人和企业提高工作质量、减少时间浪费、达成目标和计划。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理论核心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起源背景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理论应用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理论来源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通过对时间管理的研究和实践，形成了分钟经理人理论。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该理论被广泛应用于个人和组织的时间管理领域，取得了显著的效果。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随着社会节奏加快和工作压力增大，人们需要更高效的时间管理方法来应对挑战。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通过制定分钟级别的计划和目标，合理安排时间，提高个人工作效率和生产力。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企业可以通过推广和应用分钟经理人理论，提高员工的工作效率和质量，进而提升整体业绩和竞争力。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许多个人和组织通过实践分钟经理人理论，实现了工作的高效和精准，取得了显著的成绩和进步。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王志辉的分钟经理人实践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通过明确目标，提高效率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王志辉在实践中，首先会与团队成员明确目标，确保每个人都清楚自己的职责和期望。他强调在工作中要分清轻重缓急，合理安排时间，以提高工作效率。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实践案例一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https://d.book118.com/998075023104006027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2024-09-05T15:49:52.188</cp:lastPrinted>
  <dcterms:created xsi:type="dcterms:W3CDTF">2024-09-05T07:49:52Z</dcterms:created>
  <dcterms:modified xsi:type="dcterms:W3CDTF">2024-09-05T07:49:53Z</dcterms:modified>
</cp:coreProperties>
</file>