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1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442E4-F779-461A-A914-E8B6E562B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D8DC0-E375-4B48-A883-CE65C163A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15049-25DB-4D8B-A8DB-17CD528E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33211-24C6-4FAB-B936-67E7E09D9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B9B00-4A6F-4AD1-B973-BD9BA5EA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7595E4-24A7-4D82-9592-353D7E859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F31CC-5E15-4948-8DFC-0F8C514A6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2A2A4-7604-4F03-B052-B9B4CC098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50875-8FF7-43F4-9C22-FE891C9CC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51681-25AC-4DD2-9719-B753856A6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73B3C-9C9D-45FD-A745-D7C584A4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00" r:id="rId2"/>
    <p:sldLayoutId id="2147487301" r:id="rId3"/>
    <p:sldLayoutId id="2147487302" r:id="rId4"/>
    <p:sldLayoutId id="2147487303" r:id="rId5"/>
    <p:sldLayoutId id="2147487304" r:id="rId6"/>
    <p:sldLayoutId id="2147487305" r:id="rId7"/>
    <p:sldLayoutId id="2147487306" r:id="rId8"/>
    <p:sldLayoutId id="2147487307" r:id="rId9"/>
    <p:sldLayoutId id="2147487308" r:id="rId10"/>
    <p:sldLayoutId id="21474873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6105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企业社会责任实践年度报告PPT模板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企业社会责任概述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企业社会责任实践案例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企业社会责任的挑战与机遇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企业社会责任的未来发展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企业社会责任实践年度报告PPT制作建议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https://d.book118.com/998076105074006027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企业社会责任实践年度报告PPT模板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2024-09-05T11:53:47.312</cp:lastPrinted>
  <dcterms:created xsi:type="dcterms:W3CDTF">2024-09-05T03:53:47Z</dcterms:created>
  <dcterms:modified xsi:type="dcterms:W3CDTF">2024-09-05T03:53:50Z</dcterms:modified>
</cp:coreProperties>
</file>