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E6632-A12A-4BEF-9579-EE9C4A920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B048E-3669-4202-B6E2-D82E58224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55520-14CD-4AE2-80BF-4E3947DCB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114A9-464E-47CF-BE6F-7146305AB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BF9134-4E6E-4497-9EA1-35248230B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3D8031-1985-4930-BD47-DA68616C3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721E11-A1C9-4571-95AC-A005D18A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9419F-1BED-4FEB-9BA4-D8C2BE99A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B4498-5FB5-43F5-B008-281C51C05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F7D67-8608-4122-A146-0F47B02C9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1C07B-A944-45BF-927C-2FBF1170D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6106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党课课件牢记党的宗旨实现中国梦想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党的宗旨与历史使命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中国梦的提出与内涵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牢记党的宗旨，实现中国梦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党的建设新的伟大工程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全面从严治党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结语：为实现中国梦而努力奋斗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党的宗旨与历史使命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始终把人民利益放在首位，为人民的福祉而奋斗。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坚持全心全意为人民服务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热爱祖国，维护国家安全、统一和尊严。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坚持爱国主义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个人利益服从集体利益，局部利益服从全局利益。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坚持集体主义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密切联系群众，倾听群众呼声，反映群众诉求。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坚持群众路线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党的宗旨的内涵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5" b="17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党的历史使命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实现中华民族伟大复兴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领导全国各族人民实现国家富强、民族振兴、人民幸福。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推进现代化建设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全面深化改革，加快经济、政治、文化、社会和生态文明建设。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维护世界和平与发展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推动构建人类命运共同体，为世界和平与发展作出贡献。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党的宗旨是历史使命的出发点和落脚点，历史使命是党的宗旨的具体体现和实践要求。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坚持党的宗旨是实现历史使命的前提和基础，实现历史使命是坚持党的宗旨的必然结果和最终目标。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324" b="173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在实践中，二者相互促进、相互依存，共同构成党的事业发展的内在动力和根本保证。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1" b="257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党的宗旨与历史使命的关系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中国梦的提出与内涵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2012年11月：中国梦概念首次提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2013年3月：中国梦正式提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中国梦的提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经济实力和综合国力大幅提升，成为世界经济强国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国家富强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实现中华民族伟大复兴，重回世界舞台中央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民族振兴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提高人民生活水平，实现共同富裕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人民幸福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中国梦的内涵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中国梦与个人梦的关系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个人梦是中国梦的组成部分，中国梦的实现离不开每个人的努力和贡献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个人梦的实现需要在中国梦的指引下，通过奋斗和努力实现自身价值和梦想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中国梦的实现将为个人梦的实现创造更好的条件和环境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牢记党的宗旨，实现中国梦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坚持党的领导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党的领导是实现中国梦的根本保证。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党是最高政治领导力量，必须始终坚持党的集中统一领导。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发挥党总揽全局、协调各方的领导核心作用，确保党和国家事业始终沿着正确方向前进。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党性修养是党员的自我教育、自我改造和自我完善。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加强党性修养是实现中国梦的必然要求。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坚持理论学习与实践锻炼相结合，增强党员的政治意识、大局意识、核心意识、看齐意识。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加强党性修养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https://d.book118.com/998076106141006023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2024-08-30T18:38:15.785</cp:lastPrinted>
  <dcterms:created xsi:type="dcterms:W3CDTF">2024-08-30T10:38:15Z</dcterms:created>
  <dcterms:modified xsi:type="dcterms:W3CDTF">2024-08-30T10:38:17Z</dcterms:modified>
</cp:coreProperties>
</file>