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0EC6A-8697-432F-9627-AAB08FEB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0E977-AFF4-4E23-9880-49D8F331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D64E2-2D9C-4019-8E4B-D088D3EA9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370C8-68C9-4AA7-80E0-7E20EA08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D8C54-2741-4552-B372-954464DA4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C37DD-AA27-4BF1-A54A-74D4B285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257E7-5F00-47CE-AD45-8A47944A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3ED5D-5EED-4090-A614-885F6EEE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443C5-48F4-4222-BC60-FA455DA2F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A3781-692C-441D-888C-3B430074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EF1AD-9B0E-44C4-8DBB-A51EA5849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6136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交警道路交通安全执法规范化课件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道路交通安全法律法规概述</a:t>
            </a:r>
          </a:p>
          <a:p>
            <a:r>
              <a:t>交警执法规范化建设的重要性</a:t>
            </a:r>
          </a:p>
          <a:p>
            <a:r>
              <a:t>交警执法规范化建设的现状与问题</a:t>
            </a:r>
          </a:p>
          <a:p>
            <a:r>
              <a:t>交警执法规范化建设的目标与任务</a:t>
            </a:r>
          </a:p>
          <a:p>
            <a:r>
              <a:t>交警执法规范化建设的措施与保障</a:t>
            </a:r>
          </a:p>
          <a:p>
            <a:r>
              <a:t>交警执法规范化建设的实践与探索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道路交通安全法律法规概述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94" r="2719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宪法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宪法是国家的根本大法，规定了公民的基本权利和义务，为道路交通安全法律法规的制定提供了基础。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道路交通安全法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道路交通安全法是国家层面制定的关于道路交通安全的专门法律，规定了道路交通安全管理的基本原则、制度和措施。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相关行政法规和部门规章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国务院及其有关部门根据道路交通安全法等法律，制定了一系列行政法规和部门规章，对道路交通安全管理的各个方面进行了具体规定。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国家道路交通安全法律法规体系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车辆和驾驶人管理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包括车辆登记、检验、报废以及驾驶证的申领、审验等规定，确保车辆和驾驶人符合安全要求。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道路通行规定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包括道路通行规则、交通信号、交通标志标线等规定，规范车辆和行人的交通行为。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交通事故处理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包括交通事故现场处置、事故责任认定、损害赔偿等规定，保障交通事故得到妥善处理。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交通执法监督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包括对交通违法行为的查处、交通执法程序、执法监督等规定，确保交通执法公正、严格、规范。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道路交通安全法律法规的核心内容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适用于中华人民共和国境内的所有道路，包括公路、城市道路和其他道路。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空间范围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00" r="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时间范围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适用于所有在道路上通行的车辆、行人以及其他交通参与者。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长期有效，除非相关法律法规进行修改或废止。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道路交通安全法律法规的适用范围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交警执法规范化建设的重要性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规范的执法行为能够展示交警的专业素养和严谨作风，提升公众对交警的信任和尊重。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树立交警良好形象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通过规范的执法，确保交通违法行为得到公正处理，维护社会公平正义。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促进社会公平正义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规范的执法过程要求公开、透明，便于公众监督，提高执法的公信力。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增强执法透明度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提高交警执法公信力的需要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规范的执法有助于发现和弥补交通法规的漏洞，推动交通法规体系的不断完善。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完善交通法规体系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通过规范的执法，提高交通违法行为的查处率和处理效率，提升交通治理的整体效能。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提升交通治理效能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规范的执法需要借助现代科技手段，如智能交通管理系统、电子警察等，推动交通科技创新和应用。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推动交通科技创新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推进交通治理体系和治理能力现代化的需要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396" r="539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保障人民群众生命财产安全的需要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预防交通事故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规范的执法能够及时发现和纠正交通违法行为，减少交通事故的发生。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保障道路畅通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通过规范的执法，确保道路交通秩序井然，保障道路畅通无阻。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规范的执法有助于减少因交通违法行为引发的社会矛盾和纠纷，维护社会稳定和谐。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交警执法规范化建设的现状与问题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执法程序逐步规范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各级公安机关交通管理部门逐步建立了完善的执法程序，包括现场勘查、调查取证、处罚决定等环节，确保执法的公正性和合法性。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执法依据不断完善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随着道路交通安全法规的不断修订和完善，交警执法的依据更加明确，为规范化建设提供了有力保障。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执法监督不断加强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通过内部监督、社会监督等多种方式，对交警执法行为进行监督，及时发现和纠正执法中存在的问题，促进了执法规范化建设。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50" r="17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交警执法规范化建设的现状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不同地区、不同部门之间执法标准存在差异，导致执法结果的不公平和不合理。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执法标准不统一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部分交警在执法过程中存在程序不规范、不严谨的问题，如未按规定进行勘查、取证等环节，影响了执法的公正性和合法性。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执法程序不规范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部分地区和部门对交警执法的监督力度不够，导致一些违法违规行为得不到及时纠正和处理。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执法监督不到位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交警执法规范化建设存在的问题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监督制约机制不健全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部分地区和部门对交警执法的监督制约机制不完善，缺乏有效的内部监督和外部监督机制，导致一些违法违规行为得不到及时纠正和处理。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法律法规不完善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当前道路交通安全法规在某些方面还存在空白或模糊之处，给交警执法带来了一定的困难和挑战。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执法理念不端正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部分交警在执法过程中存在“以罚代管”、“重实体轻程序”等错误理念，导致执法行为的失范和不当。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培训教育不足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部分交警缺乏必要的法律知识和职业素养培训，导致在执法过程中无法准确把握法律界限和尺度。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https://d.book118.com/998076136013006033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2024-09-10T20:57:13.147</cp:lastPrinted>
  <dcterms:created xsi:type="dcterms:W3CDTF">2024-09-10T12:57:13Z</dcterms:created>
  <dcterms:modified xsi:type="dcterms:W3CDTF">2024-09-10T12:57:15Z</dcterms:modified>
</cp:coreProperties>
</file>