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0BB89-3FEB-4724-9606-F63480ECF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54076-10D2-4288-8926-128539CC5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EB576-0F88-4F02-BDF4-63C1DFCDA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1E1CB-206C-42C0-91E7-1D97887E3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2796C9-F036-481E-9E2F-13BD53417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34791B-151D-4839-83DB-2CD3188A4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6B24B3-8A5A-4DDA-803C-8A85308D5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EAE92-6E4E-4467-B9AD-34C1D6AC3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B5E81-9EB1-4D4C-9BA9-49A192695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086CC-33B7-48A9-87B9-695A3AF49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10AC2-04A5-42E4-ADC3-EC2476FAC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6136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家监察机关课件部编版道德与法治八年级下册\n## 1.国家监察机关概述及职责\n### 1.1国家监察机关的产生及其意义\n### 1.2国家监察机关的组织架构和职能\n### 1.3国家监察机关的监督范围和对象\n## 2.道德与法治在国家监察机关中的作用\n### 2.1道德与法治对国家监察机关的监督和约束\n### 2.2道德与法治对国家监察机关工作人员的培训和教育\n### 2.3道德与法治对国家监察机关制度建设的指导\n## 3.国家监察机关的实践案例分析\n### 3.1国家监察机关在反腐败工作中的实践\n### 3.2国家监察机关在查处违法案件中的实践\n### 3.3国家监察机关在保障国家法律法规实施中的实践\n## 4.国家监察机关的未来发展趋势\n### 4.1国家监察机关的制度完善和创新\n### 4.2国家监察机关的技术手段和装备升级\n### 4.3国家监察机关在国际合作与交流中的角色\n## 5.结论：国家监察机关在道德与法治框架下的重要地位\n### 5.1国家监察机关对维护国家利益和社会稳定的重要作用\n### 5.2国家监察机关在促进民主法治进程中的推动作用\n### 5.3国家监察机关在提高国家治理能力中的关键作用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700"/>
              <a:t>国家监察机关课件部编版道德与法治八年级下册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国家监察机关概述及职责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国家监察机关的产生背景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国家政治体制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腐败问题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的执行力度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国家监察机关的意义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政府公信力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民主法治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进程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国家监察机关的产生及其意义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国家监察机关的组织架构和职能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组合 18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组合 19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国家监察机关的组织架构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国家监察机关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国家监察机关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国家监察机关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组合 19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国家监察机关的职能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国家工作人员的职务行为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惩治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职务违法行为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遏制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腐败现象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国家监察机关的监督范围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政府机关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及其工作人员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国有企业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及其工作人员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事业单位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及其工作人员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国家监察机关的监督对象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领导干部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关键岗位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涉及公共利益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容易滋生腐败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的部门和岗位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国家监察机关的监督范围和对象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道德与法治在国家监察机关中的作用</a:t>
            </a:r>
            <a:endParaRPr/>
          </a:p>
        </p:txBody>
      </p:sp>
      <p:sp>
        <p:nvSpPr>
          <p:cNvPr id="22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道德与法治对国家监察机关的监督和约束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组合 22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组合 22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道德对国家监察机关的监督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廉洁自律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的道德观念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职业操守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权力滥用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组合 22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法治对国家监察机关的约束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程序正义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权力寻租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腐败现象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道德对国家监察机关工作人员的培训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忠诚干净担当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的政治品质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宗旨意识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廉洁自律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拒腐防变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法治对国家监察机关工作人员的教育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公正司法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道德与法治对国家监察机关工作人员的培训和教育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道德与法治对国家监察机关制度建设的指导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组合 25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组合 25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道德对国家监察机关制度建设的指导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公平正义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求真务实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人民群众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的权益和利益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组合 26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法治对国家监察机关制度建设的指导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制度执行力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约束力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国家监察机关的实践案例分析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国家监察机关在反腐败工作中的实践成果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重大腐败案件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腐败分子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腐败行为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挽回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国家财产损失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国家监察机关在反腐败工作中的实践经验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标本兼治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反腐败能力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国家监察机关在反腐败工作中的实践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https://d.book118.com/998076136113006036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国家监察机关课件部编版道德与法治八年级下册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2024-09-16T04:18:04.423</cp:lastPrinted>
  <dcterms:created xsi:type="dcterms:W3CDTF">2024-09-15T20:18:04Z</dcterms:created>
  <dcterms:modified xsi:type="dcterms:W3CDTF">2024-09-15T20:18:06Z</dcterms:modified>
</cp:coreProperties>
</file>