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DE320-B15B-48B6-BE71-039FED081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43258-60EF-4A84-AD76-386297154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066B5-1433-435A-BBF2-8D2D1B48D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59515-8602-4575-80B2-2BFCB40FC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E91FB9-4B0B-4010-AD21-CA6E17F96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5A99A-2AB3-4FE9-89D8-767BAD135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62E04A-C565-4D36-8604-2E5845876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6A23E-0B92-4EDA-9D70-5E7E56D0E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7D65D-5CC9-4739-A4F1-11AA4137B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C1914-C922-467B-A2ED-077E7CEC2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9FCF8-217A-44D5-9CFF-647A46B9E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7120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6.快速健康管理法让你随时随地保持健康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健康饮食管理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运动锻炼管理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睡眠质量管理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疾病预防与应对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健康是幸福的基础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拥有健康，人们才能享受生活的美好，追求个人的梦想和目标。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健康影响生活质量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健康状况直接影响一个人的生活质量，包括身体、心理和社会方面。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健康是长期的过程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维护健康需要持续的努力和关注，而不仅仅是短期的治疗或锻炼。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易于实施和坚持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快速健康管理法注重实用性和可持续性，让人们能够轻松地将健康管理融入日常生活。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适应现代生活节奏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快速健康管理法旨在帮助人们适应快节奏的现代生活，提供简单、实用的健康管理技巧。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全面的健康管理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该方法涵盖饮食、运动、心理、睡眠等多个方面，提供全面的健康管理方案。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快速健康管理法的提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健康饮食管理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均衡饮食原则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确保摄入各种不同的食物，包括蔬菜、水果、全谷物、蛋白质来源（肉类、豆类、坚果等）和健康的脂肪（如橄榄油、鱼油等）。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控制食物摄入量，避免过量进食，以维持能量平衡和健康的体重。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均衡营养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确保摄入足够的维生素、矿物质和纤维，以满足身体的营养需求。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多样化饮食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蛋白质搭配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在餐食中合理搭配蛋白质来源，如豆类与谷物、坚果与水果等，以提高蛋白质的利用率。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选择不同颜色的蔬菜和水果，以确保摄入各种抗氧化剂和营养素。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粗细搭配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在全谷物和精制谷物之间保持平衡，摄入足够的膳食纤维和其他营养素。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营养搭配技巧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保持早餐丰富、午餐适中、晚餐简单的原则，避免夜宵和零食。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三餐规律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强调细嚼慢咽，充分品味食物，有助于消化和吸收营养。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慢餐理念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选择健康的烹饪方式，如蒸、煮、炖、烤等，减少油炸和高盐食品的摄入。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健康烹饪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每天保持足够的饮水量，有助于维持身体正常代谢和排毒。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饮水充足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饮食习惯培养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运动锻炼管理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个性化运动方案制定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根据运动目标和身体状况，选择适合的运动项目，如力量训练、有氧运动、柔韧性训练等，并制定具体的运动计划。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选择运动项目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在制定运动方案前，首先要评估个人的身体状况，包括年龄、性别、身高、体重、体脂率、基础代谢率等指标，以及是否存在慢性疾病、运动史、家族病史等。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评估身体状况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根据个人需求和喜好，确定合适的运动目标，如增肌、减脂、塑形、提高心肺功能等。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确定运动目标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制定运动计划表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将每周的运动计划表贴在显眼的位置，提醒自己按时完成锻炼任务。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灵活调整运动计划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如遇特殊情况无法按计划进行锻炼，可灵活调整运动计划，以确保锻炼的连续性和有效性。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合理安排运动时间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根据个人工作和生活的时间安排，合理规划运动时间，确保每天有足够的时间进行锻炼。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3000" r="2300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运动时间规划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定期测量身体指标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运动效果评估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定期测量身高、体重、体脂率等指标，以评估运动效果。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记录运动日志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记录每次运动的日期、时间、项目、强度等信息，以便分析运动效果和改进运动方案。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关注身体在运动过程中的变化和感受，如肌肉力量增强、心肺功能改善等，以评估运动效果。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感受身体变化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深呼吸、冥想和放松呼吸等技巧有助于减轻压力和焦虑。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呼吸练习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875" r="25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进行适度的有氧运动，如散步、跑步、游泳等，有助于释放压力并提升心情。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合理规划时间，设定优先级，避免过度承载压力。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压力缓解方法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https://d.book118.com/998077120053006045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2024-09-25T20:50:31.172</cp:lastPrinted>
  <dcterms:created xsi:type="dcterms:W3CDTF">2024-09-25T12:50:31Z</dcterms:created>
  <dcterms:modified xsi:type="dcterms:W3CDTF">2024-09-25T12:50:33Z</dcterms:modified>
</cp:coreProperties>
</file>