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DC8A9-92BC-4F44-8B65-DEA1AF6CC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E1FDB-F0A5-45B3-987A-E685A4153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DD804-FBC0-40E3-9D39-CC52402A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A01E0-6BF5-4CF3-A9F2-C7A44AD0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300A5-AC70-466F-8AB5-289F0208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FA517-473D-4ACA-9291-656C5C412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63898-ED97-4237-B923-BA627E1F3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777F3-EDEB-48B6-AD54-E2405F3D9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B2B87-0EF9-4AAC-A2E2-CE9EE614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791F3-B60D-45F0-B5A2-8CC04BAD7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2E48-5688-48D6-A388-06B936F7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00032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培养心理健康的孩子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家庭环境对孩子心理健康的影响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学校环境对孩子心理健康的影响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社会环境对孩子心理健康的影响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如何培养心理健康的孩子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心理健康不仅包括没有心理疾病，也包括积极情绪、良好的自我认知、社会适应和健全的人格等方面。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心理健康是指个体在心理、情感和行为上都能保持良好的状态，能够适应环境，有效地应对生活中的压力和挑战。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022" b="150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心理健康的孩子更能享受生活，保持良好的心态，从而提升生活质量。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提高孩子的生活质量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心理健康有助于孩子在学业、社交、情感和身体等方面得到全面发展。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促进孩子全面发展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培养孩子良好的心理素质和应对能力，可以降低他们出现心理问题的风险，如焦虑、抑郁等。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降低心理问题的风险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心理健康的孩子更能适应社会环境，建立良好的人际关系，应对生活中的挑战。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培养心理健康的孩子的意义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家庭环境对孩子心理健康的影响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83" r="13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家庭氛围是孩子心理健康发展的重要因素。一个和谐、温暖、支持的家庭氛围能够给予孩子安全感，促进其自尊心和自信心的发展。相反，紧张、冷漠或冲突的家庭氛围可能导致孩子焦虑、抑郁或行为问题。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家长应努力营造一个积极、健康的家庭氛围，通过良好的沟通和互相支持来增进家庭成员之间的关系，让孩子在温馨的家庭环境中成长。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家庭氛围对孩子的影响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父母的教育方式直接影响到孩子的心理健康。权威和民主的教育方式被认为是比较有益的，因为它们能够培养孩子的自主性和责任感。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父母应该给予孩子适当的自由和责任，鼓励他们表达自己的观点和情感，同时也要引导他们理解和尊重他人的观点和感受。这样能够帮助孩子建立积极的人际关系和应对压力的能力。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父母的教育方式对孩子的影响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家庭经济条件在一定程度上影响孩子的心理健康。贫困或经济压力可能导致家长无法充分关注孩子的情感需求，也可能使孩子面临更大的学习压力和社交压力。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尽管经济条件无法改变，但家长可以通过提供稳定和安全的环境、给予孩子足够的关爱和支持来减轻其影响。此外，政府和社会组织也应提供相应的援助和支持，以帮助贫困家庭的孩子健康成长。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家庭经济条件对孩子的影响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学校环境对孩子心理健康的影响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教师的专业素养直接影响孩子对知识的接受程度，以及学习过程中的心理体验。教师应当具备足够的教育学、心理学知识，能够理解学生的心理需求，提供恰当的指导和支持。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教师的情感支持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教师的情感支持是孩子心理健康发展的重要因素。教师应当给予孩子足够的关注和鼓励，帮助他们建立自信心，培养积极的学习态度。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教师的教育方式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教师应当采用科学的教育方式，尊重孩子的个性差异，鼓励他们发挥自己的特长，培养自主学习的能力。同时，教师应当注重培养孩子的团队协作精神，帮助他们建立良好的人际关系。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同伴关系的质量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同伴关系的质量对孩子的心理健康发展有着重要影响。良好的同伴关系可以促进孩子的社交技能的发展，提高他们的自尊心和自信心。而不良的同伴关系可能导致孩子产生焦虑、抑郁等心理问题。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同伴之间的互动方式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同伴之间的互动方式也影响着孩子的心理健康。友好的互动方式可以增强孩子的社交能力，提高他们的幸福感。而冲突和欺凌等不良的互动方式可能给孩子带来心理创伤。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同伴群体的价值观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同伴群体的价值观对孩子的心理健康也有影响。积极的价值观可以促进孩子形成健康的人格特质，而消极的价值观可能导致孩子产生心理问题。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同学关系的影响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https://d.book118.com/998100032033006042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2024-09-21T08:16:45.574</cp:lastPrinted>
  <dcterms:created xsi:type="dcterms:W3CDTF">2024-09-21T00:16:45Z</dcterms:created>
  <dcterms:modified xsi:type="dcterms:W3CDTF">2024-09-21T00:16:47Z</dcterms:modified>
</cp:coreProperties>
</file>