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26F99A-0D9E-445E-B3F1-E4EBD826EE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62E7EC-8164-4C51-AF4E-EAA7BF90C9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BCDA37-F950-4635-9300-F88CF62B68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73C5FB-A1CF-4A2A-BE20-12A5343AB6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EAC77D-60BF-4AF0-A245-55832E4AAB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BE5300-BC80-4E66-A471-5828313F30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75F9CE-E6AE-405F-B009-C4AFC5CEDE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585ACC-B499-487B-A0FE-1523210B1E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ED1E27-08B0-4822-9EA1-666F28C9D5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F2D4BD-B4A8-41E0-9056-3A29567116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737C69-4206-4558-833E-9F395E4653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810100003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护理工作疼痛评估与处理规定</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疼痛评估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疼痛处理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患者教育与心理支持</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护士角色与职责</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质量监控与改进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通过规范的疼痛评估和处理，确保患者在医疗过程中获得舒适体验，减轻疼痛带来的身心负担。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提升患者体验</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482" r="1948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优化医疗质量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844" r="14844"/>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应对疼痛挑战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将疼痛管理纳入护理工作标准，提高医疗服务整体质量，促进患者康复。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针对疼痛评估和处理中存在的难题，制定相应规定加以解决，提升护理人员应对能力。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673" r="1667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准确评估疼痛程度和性质，有助于及时发现潜在的安全隐患，防止因疼痛导致的意外事件。</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保障患者安全</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通过疼痛评估，医护人员可以了解患者的病情变化和个体差异，为医生制定治疗方案提供重要依据。</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提高诊断准确性</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有效的疼痛处理能够缓解患者的痛苦，改善睡眠质量，提高食欲和免疫力，从而促进患者康复。</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促进患者康复</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规范的疼痛评估与处理流程有助于护理人员与患者及其家属建立良好沟通，增强彼此信任与合作意愿。</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增强护患沟通</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疼痛评估与处理的重要性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疼痛评估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使用经过验证的疼痛评估量表，如视觉模拟评分（VAS）、数字评分（NRS）或面部表情评分（FPS）等，确保评估的准确性和客观性。</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除了疼痛强度外，还需评估疼痛的性质、部位、持续时间、加重或缓解因素等，以便全面了解患者的疼痛状况。</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评估工具与方法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全面评估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疼痛评估量表</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3455" r="4345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对于所有住院患者，应在入院时、手术后、特殊治疗前后等关键时间点进行疼痛评估。</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常规评估</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对于疼痛患者，应根据疼痛程度和病情变化进行持续评估，确保及时发现和处理疼痛问题。</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持续评估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评估频率与时机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详细记录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每次疼痛评估后，都应详细记录评估结果、处理措施和患者反馈等信息，以便后续分析和改进。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及时报告</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对于严重疼痛或疼痛处理无效的患者，应及时向医生报告，确保患者得到及时有效的治疗。</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评估记录与报告</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疼痛处理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药物镇痛</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阿片类药物</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如吗啡、芬太尼等，通过激活中枢神经系统内的阿片受体，产生镇痛作用。需根据疼痛程度和患者情况选择合适的药物和剂量。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非甾体抗炎药</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如布洛芬、阿司匹林等，通过抑制炎症反应和前列腺素合成，达到镇痛和消炎效果。适用于轻度至中度疼痛。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局部麻醉药</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如利多卡因、布比卡因等，通过阻断神经传导，产生局部麻醉和镇痛作用。常用于术后切口疼痛或局部神经痛的治疗。</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如冷敷、热敷、按摩、针灸等，通过物理刺激促进局部血液循环，缓解疼痛和肌肉紧张。</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21875" r="218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物理疗法</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如认知行为疗法、放松训练等，通过调整患者的心理状态，减轻焦虑和抑郁情绪，缓解疼痛感受。</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心理疗法</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如音乐疗法、艺术疗法等，通过非传统医学手段帮助患者缓解疼痛和紧张情绪。</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替代疗法</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非药物镇痛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多模式镇痛</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联合使用不同作用机制的镇痛药物和方法，以达到更好的镇痛效果，同时减少单一药物或方法可能带来的副作用。</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镇痛效果评估与调整</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定期评估患者的疼痛程度和镇痛效果，根据评估结果及时调整镇痛方案，确保患者获得持续有效的疼痛缓解。</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个体化镇痛方案</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根据患者的疼痛程度、病因、年龄、身体状况等因素，制定个体化的镇痛方案，确保治疗效果最大化。</a:t>
            </a:r>
          </a:p>
        </p:txBody>
      </p:sp>
      <p:pic>
        <p:nvPicPr>
          <p:cNvPr id="10" name="Picture 10"/>
          <p:cNvPicPr>
            <a:picLocks noChangeAspect="1"/>
          </p:cNvPicPr>
          <p:nvPr/>
        </p:nvPicPr>
        <p:blipFill>
          <a:blip r:embed="rId2"/>
          <a:srcRect l="10042" r="1004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镇痛方案调整与优化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https://d.book118.com/998101000035006025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2024-09-01T19:37:10.689</cp:lastPrinted>
  <dcterms:created xsi:type="dcterms:W3CDTF">2024-09-01T11:37:10Z</dcterms:created>
  <dcterms:modified xsi:type="dcterms:W3CDTF">2024-09-01T11:37:12Z</dcterms:modified>
</cp:coreProperties>
</file>