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55B12E-E721-4936-806F-578D890E7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FB62C2-EF88-4094-8608-4AE78D062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997701-A77B-43D3-9DDF-27A899FA8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CE191B-6700-4B6B-B0FA-8932B3D93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389EAF-7EE9-4E69-B865-3E2D2DC12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54773B-4F1E-4BC3-8CC9-FFE7B887E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DE646A-F20C-4712-9CC9-4FF33499F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6CC57F-E68E-4C3C-BFA8-C9DAF217A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218B95-E1F2-494E-8209-C6DECDA57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309CD-9704-42A0-B003-7D4DF225C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985179-46C4-4E56-846D-E22EA31EA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10112405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电子商务模式介绍课件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电子商务模式概述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B2B电子商务模式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B2C电子商务模式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C2C电子商务模式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O2O电子商务模式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电子商务模式概述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电子商务模式是指利用互联网、移动设备等技术手段，实现商品或服务的交易、支付、物流等环节的电子化商业模式。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电子商务模式主要分为B2B、B2C、C2C等类型，每种类型都有其特点和适用范围。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降低交易成本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提高交易效率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电子商务平台提供了便捷的交易方式，简化了交易流程，提高了交易效率。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扩大市场范围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互联网的普及使得电子商务可以覆盖更广泛的地域和人群，扩大了市场范围。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通过互联网进行交易，减少了中间环节和物流成本，降低了交易成本。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提供个性化服务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电子商务平台可以根据消费者的需求和偏好，提供个性化的服务和产品。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电子商务模式的优势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随着移动设备的普及，越来越多的消费者通过移动设备进行网购，移动电子商务成为发展趋势。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社交化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社交媒体平台的兴起为电子商务提供了新的营销渠道，社交化电子商务成为新的发展趋势。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人工智能、大数据等技术的应用，使得电子商务更加智能化，能够更好地满足消费者的需求。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O2O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线上与线下的结合成为电子商务发展的新趋势，能够提供更加全面的服务和体验。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电子商务模式的发展趋势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B2B电子商务模式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交易流程复杂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由于B2B交易涉及的商品或服务较为复杂，交易流程通常较为繁琐，需要经过询价、报价、合同签订、支付、物流等环节。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客户群体较为固定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B2B模式的客户群体通常较为固定，企业之间的合作建立在长期信任的基础上。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交易次数少，交易金额大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B2B模式主要涉及企业之间的交易，交易次数相对较少，但单次交易的金额通常较大。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B2B模式的特点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阿里巴巴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作为全球最大的B2B电子商务平台之一，阿里巴巴为中小企业提供了一个在线交易平台，帮助他们寻找供应商和客户。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京东企业购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作为国内领先的B2B电子商务平台之一，京东企业购为企业提供一站式的采购服务，包括办公用品、IT设备、原材料等。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B2B模式的典型案例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供应链金融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随着B2B电子商务的发展，供应链金融将成为一种重要的金融服务模式。通过数据分析和风险控制，为中小企业提供融资支持，促进企业之间的交易。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跨境电商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随着全球化的加速和跨境贸易的增加，跨境电商将成为B2B电子商务的重要发展方向。企业可以通过电子商务平台拓展国际市场，实现全球采购和销售。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数字化转型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随着数字化技术的不断发展，B2B电子商务将更加注重数字化转型。通过大数据、人工智能等技术手段，提高交易效率和客户体验，实现更加智能化的交易流程。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B2B模式的未来发展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B2C电子商务模式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https://d.book118.com/998101124055006044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2024-09-24T12:35:13.990</cp:lastPrinted>
  <dcterms:created xsi:type="dcterms:W3CDTF">2024-09-24T04:35:14Z</dcterms:created>
  <dcterms:modified xsi:type="dcterms:W3CDTF">2024-09-24T04:35:15Z</dcterms:modified>
</cp:coreProperties>
</file>