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A78F1A-0CBA-41D3-B57A-BA0F2DEC3A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E4E011-1B1B-4CDC-A475-1C20DB6ED4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FF1D97-FB2B-48E4-B525-537D1E25E2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F9526B-636D-42A2-8E01-7D905AD248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2AE93F-A72E-4CBC-86DE-7CFE4D350D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15EE98-2A3D-4DE7-8753-C8AB71B8FE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B0AA3D-6D57-4242-B8E2-4EEDEA2774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2A70EA-760C-4D5C-860F-D0B5B6F213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EC6AEB-3980-472C-8D70-BF637DA26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176370-6E6C-43F0-A479-13BB05075A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B7233B-A7B1-4018-A21A-22557AEE04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10310704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大学新生入学教育培训课件学习管理策略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2024-02-06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大学新生入学教育培训概述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学习管理策略制定背景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明确目标与规划路径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激发动力与提升效率方法论述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资源整合与利用策略探讨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监督评估与持续改进机制构建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大学新生入学教育培训概述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255" r="1325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帮助新生快速适应大学生活，提高自我管理和学习能力。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有助于新生更好地融入校园文化，规划个人发展，实现自我价值。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125" r="20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包括校园文化介绍、学习方法与技巧、时间管理、心理调适等方面。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采用讲座、研讨、案例分析等多种形式，注重互动与参与。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形式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培训内容与形式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培训时间与地点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一般安排在新生入学后的第一周或第二周，具体时间根据学校安排而定。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地点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一般在学校的教室、会议室或礼堂等场所进行。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61" r="96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新生能够了解并适应大学生活，掌握基本的学习和管理技能，提高个人素质和能力。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通过问卷调查、考试、参与度等方式对培训效果进行评估，及时反馈和改进。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预期成果与评估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评估方式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学习管理策略制定背景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当代大学生特点分析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多元化发展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当代大学生兴趣广泛，注重个性发展，具有多元化的学习和生活方式。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自主性强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他们具备较强的自主意识和自我管理能力，善于独立思考和解决问题。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数字化生活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成长于信息时代，熟悉数字化工具和平台，善于利用网络资源进行学习。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新生需要适应新的学习和生活环境，包括校园设施、教学方法等。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9570" r="957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环境适应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大学课程难度增加，学习节奏加快，新生可能面临较大的学业压力。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学业压力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0833" r="208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需要合理安排学习、休闲和社交活动的时间，避免时间冲突和浪费。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入学阶段面临挑战剖析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明确学习目标，制定合理的学习计划，提高学习效率。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善于利用各种学习资源，包括图书馆、实验室、网络课程等。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资源利用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培养团队协作精神，学会与他人合作学习和交流。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有效学习管理需求解读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提升学习效果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通过制定有效的学习管理策略，可以帮助新生更好地适应大学学习环境，提高学习效果和成绩。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培养良好习惯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良好的学习管理习惯有助于培养学生的自律性和责任感，为未来发展奠定基础。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促进全面发展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通过合理规划和管理学习时间，可以让学生在学业、兴趣、社交等方面得到全面发展。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策略制定重要性阐述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明确目标与规划路径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958" r="189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目标要具体、可衡量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确保目标具有明确性、可衡量性，以便评估自己的进度和成果。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确定长期目标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明确大学期间的整体发展规划，如学业成绩、技能提升、社交拓展等。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设定短期目标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将长期目标分解为每个学期、每个月甚至每周的小目标，以便更好地实现。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设定个人发展目标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安排学习时间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根据自己的课程表和作息时间，合理安排每日的学习时间，确保高效利用时间。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制定任务清单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将每日需要完成的任务列成清单，包括课堂学习、课后作业、预习复习等。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优先级排序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根据任务的重要性和紧急程度进行排序，确保先完成重要且紧急的任务。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制定合理学习计划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确定关键任务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分析自己的学习任务，找出对实现目标具有关键作用的任务。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制定时间节点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为每项关键任务设定具体的完成时间，如截止日期、阶段性成果提交时间等。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及时调整计划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根据实际情况调整计划和时间节点，确保任务能够按时完成。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梳理关键任务和时间节点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https://d.book118.com/998103107046006037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2024-09-17T03:22:58.314</cp:lastPrinted>
  <dcterms:created xsi:type="dcterms:W3CDTF">2024-09-16T19:22:58Z</dcterms:created>
  <dcterms:modified xsi:type="dcterms:W3CDTF">2024-09-16T19:23:00Z</dcterms:modified>
</cp:coreProperties>
</file>