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6C3BEFC-D036-4F39-9C8D-760F3193ECC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F1432-456C-4434-9102-397510021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33C71-AAB8-46D4-9972-824FDC27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6D409-0EA4-43BA-A88B-B851E44F5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4998C-1BD0-46B3-85FC-212374CB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E29591-418B-4B8A-88D1-CC23EA323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FB22A8-C971-4CA2-B233-CABA2BE8D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078F4-3E8C-48B4-A464-CA807125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F0A75-2B8D-44C1-A14E-39A29A38F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6CC88-D2BB-4CC7-9081-2BA554E39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AF8E9-4E76-44BE-AFE4-FD89DCC9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66BE9-562A-4D79-A0A0-613EEA272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53A79C0-6FD8-4A33-ACF3-DBABC6C7D87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72898D0-ECA3-43ED-91CA-6FD6500CEC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04062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工序生产周期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工序生产周期概述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工序生产周期管理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工序生产周期优化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工序生产周期监控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工序生产周期优化实例分析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工序生产周期概述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什么是工序生产周期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工序生产周期是指从产品生产开始到完成所需的时间，包括原材料准备、加工、装配等各项工序所需的时间。这个周期直接影响着企业的生产效率和产品质量，对企业的生产经营非常关键。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保证产品质量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减少生产环节失误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提升产品生产标准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减少不必要的生产时间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提高生产设备利用率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提升市场竞争力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缩短产品上市时间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快速响应市场需求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工序生产周期的重要性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优化生产流程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减少生产中断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工序生产周期的影响因素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员工技能水平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人力资源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设备运行效率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设备状态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供应链稳定性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原材料供应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生产流程管理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管理规范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工序生产周期的测量方法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测量工序生产周期可以通过实际生产情况进行观察和记录，记录不同工序所需的时间，以便进行生产流程调整和优化。通过对生产周期的测量，企业可以更好地掌握生产进度，提高生产效率。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工序生产周期管理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工序生产周期管理的目标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确保产品按时交付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高效运转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增强企业实力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提高竞争力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有效执行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生产过程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工序生产周期管理的内容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制定明确计划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生产计划制定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资源分配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实时监控进度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生产进度跟踪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沟通与协作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团队配合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信息共享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工序流程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简化步骤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减少浪费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工序生产周期管理的方法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信息化系统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生产计划编制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管理执行情况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工序生产周期管理的挑战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工序生产周期管理中可能会遇到的挑战包括突发事件、原材料供应延迟、人员调整等问题。应对这些挑战需要灵活应变，及时调整策略，保障生产顺利进行。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工序生产周期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工序生产周期是指从原材料准备到产品制造完成的整个流程。管理好工序生产周期，能够提高生产效率，降低成本，更好地满足客户需求。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工序生产周期优化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工序生产周期优化的意义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减少资源浪费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降低生产成本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满足客户需求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减少生产周期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精细化生产计划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实施质量管理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简化繁琐环节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减少等待时间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提高利用率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定期设备维护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提升设备效率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工序生产周期优化的方法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引入自动化设备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优化生产线布局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4166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工序生产周期优化的实践案例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通过案例分析，企业在优化工序生产周期过程中，应该重视资源的合理配置，加强生产过程的监控和调控，以最大程度地提高生产效率，减少生产周期，从而实现生产成本的控制和产品市场竞争力的提升。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工序生产周期优化的持续改进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优化生产流程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灵活生产调整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市场适应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强化质量控制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质量提升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工序生产周期监控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https://d.book118.com/998104062036006047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工序生产周期</vt:lpstr>
      <vt:lpstr>目录</vt:lpstr>
      <vt:lpstr>第一章 工序生产周期概述</vt:lpstr>
      <vt:lpstr> </vt:lpstr>
      <vt:lpstr>工序生产周期的重要性</vt:lpstr>
      <vt:lpstr>工序生产周期的影响因素</vt:lpstr>
      <vt:lpstr> </vt:lpstr>
      <vt:lpstr>第2章 工序生产周期管理</vt:lpstr>
      <vt:lpstr>工序生产周期管理的目标</vt:lpstr>
      <vt:lpstr>工序生产周期管理的内容</vt:lpstr>
      <vt:lpstr>工序生产周期管理的方法</vt:lpstr>
      <vt:lpstr>工序生产周期管理的挑战</vt:lpstr>
      <vt:lpstr> </vt:lpstr>
      <vt:lpstr>第3章 工序生产周期优化</vt:lpstr>
      <vt:lpstr>工序生产周期优化的意义</vt:lpstr>
      <vt:lpstr>工序生产周期优化的方法</vt:lpstr>
      <vt:lpstr>工序生产周期优化的实践案例</vt:lpstr>
      <vt:lpstr>工序生产周期优化的持续改进</vt:lpstr>
      <vt:lpstr>第4章 工序生产周期监控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2024-09-28T12:03:45.452</cp:lastPrinted>
  <dcterms:created xsi:type="dcterms:W3CDTF">2024-09-28T04:03:45Z</dcterms:created>
  <dcterms:modified xsi:type="dcterms:W3CDTF">2024-09-28T04:03:47Z</dcterms:modified>
</cp:coreProperties>
</file>