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F8107-2566-4A4D-8697-C5D560EE2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D3909-9251-4309-8A9C-CEB8F6DBF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8DA54-D216-47CC-B3B9-978A5F5EF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D4790-F34A-4FAD-BF3D-703B82BA6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432B9B-7A66-4444-AC4A-4E0869371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E9400-EEAF-466F-9258-1C921F098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2DF868-0388-4624-AF8A-A43C22F38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4B630-ED57-47B2-A0DD-5F43D9099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FB5E3-F72D-4E35-8824-A210A0B79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44A7F-86DE-4512-93F0-9C2D1C21F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76F6B-AAD3-4854-A2FB-F8074AC26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071410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大班区域活动指导教案反思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活动目标与内容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活动反思与改进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活动目标与内容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通过区域活动，使幼儿掌握与区域内容相关的基本知识。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培养幼儿在区域活动中自主探索、动手操作和解决问题的能力。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激发幼儿参与区域活动的兴趣，培养其积极、合作的态度。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328" b="163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提供绘本、故事角等，让幼儿在阅读中提高语言表达能力。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设置拼图、排序等游戏，培养幼儿的逻辑思维和数学思维能力。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进行实验、观察等活动，让幼儿探索自然现象，培养科学素养。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提供绘画、手工制作等材料，让幼儿发挥创造力，表达个人审美。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能力目标与活动内容的关联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区域活动中的操作和探索环节，旨在培养幼儿的能力目标，通过实际操作提高幼儿解决问题的能力。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情感目标与活动内容的关联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各区域的活动设计均注重激发幼儿的兴趣和积极性，同时培养其合作、分享等情感态度。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知识目标与活动内容的关联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各区域提供的材料和活动设计均与知识目标紧密相关，确保幼儿在活动中能够获得相应的知识。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目标与内容的关联性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准备活动材料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根据活动需求，准备充足的活动材料，确保活动的顺利进行。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布置活动场地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确保活动场地安全、舒适，符合活动要求，有利于孩子们的参与和探索。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确定活动规则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明确活动规则和注意事项，确保孩子们在活动中能够有序、安全地参与。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通过有趣的方式引导幼儿参与活动，激发他们的兴趣和积极性。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引导幼儿参与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在活动中观察幼儿的表现，及时给予指导和帮助，促进幼儿的发展。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观察与指导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在活动结束后进行总结和评价，肯定幼儿的进步和亮点，提出改进建议。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总结与评价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部分幼儿对活动不感兴趣。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实施过程中的问题与解决方案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尝试创新活动形式和内容，增加互动性和趣味性，吸引幼儿参与。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活动过程中出现混乱。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部分幼儿在活动中遇到困难。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加强规则意识引导，明确活动要求，确保幼儿有序参与。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给予更多的关注和指导，提供适当的帮助和支持，促进幼儿的发展。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https://d.book118.com/998107141036006031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2024-09-08T02:31:54.032</cp:lastPrinted>
  <dcterms:created xsi:type="dcterms:W3CDTF">2024-09-07T18:31:54Z</dcterms:created>
  <dcterms:modified xsi:type="dcterms:W3CDTF">2024-09-07T18:31:55Z</dcterms:modified>
</cp:coreProperties>
</file>