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73244-9FD7-4CDD-8385-426832E4F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CF49F-90A3-4657-8BD3-833E59A7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89E99-38D9-4856-B74D-925192E3D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259C0-E764-4422-95C3-279117864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A4EBB5-F5E5-449E-B7C2-4AFD04EA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CF9A5-1A03-4DD3-A18F-2DF98F90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7D79B-9EA4-4BA9-A45D-EE01D269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6B006-6B2A-4423-A065-1F87834C1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656C5-1637-4710-A141-FC5A3BACC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4370B-0614-40CF-870F-80EDA9D8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2FC9-208B-408E-9123-3F9F2344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10007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心理健康问题现状及对策研究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心理健康问题产生的原因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心理健康问题的对策研究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767" b="20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社会压力加大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随着社会竞争的加剧和工作生活节奏的加快，人们面临的压力越来越大，心理健康问题日益突出。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心理问题普遍存在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据调查显示，大多数人都曾经历过不同程度的心理问题，如焦虑、抑郁等。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心理健康服务需求增加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人们对心理健康的认识逐渐提高，对心理健康服务的需求也日益增加。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探讨心理健康问题的现状、成因及影响，提出有效的应对策略和方法。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为政府和社会提供科学依据，促进心理健康服务的普及和发展，提高人们的心理健康水平和生活质量。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由于经历重大创伤事件而产生的心理障碍，包括强烈的恐惧、焦虑和回避行为。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如社交恐惧、人际冲突等，影响个体的社交能力和生活质量。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反复出现强迫思维和行为，如过度清洁、检查等，给个体带来极大困扰。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表现为持续的情绪低落、兴趣丧失、精力减退等症状，影响个体的日常生活和工作。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以过度担忧、紧张不安和恐惧为特征，可能导致身体紧张和生理反应。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心理健康问题会导致个体长期处于不良情绪状态，降低生活质量。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影响个体心理健康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心理健康问题可能导致家庭关系紧张、社会适应不良等问题。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影响家庭和社会关系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心理健康问题可能导致个体工作表现下降、学习能力减弱等。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影响工作和学业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心理健康问题需要长期治疗和管理，给社会和医疗系统带来负担。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心理健康问题已经成为全球范围内的公共卫生问题，需要引起重视。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全球范围内普遍存在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年龄和性别差异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缺乏足够资源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不同地区和国家心理健康问题的发病率和表现形式存在差异。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不同年龄和性别的人群在心理健康问题上存在差异，需要针对特定人群制定相应策略。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许多地区缺乏足够的心理健康资源和专业人员，导致问题得不到及时解决。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心理健康问题产生的原因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https://d.book118.com/998110007042006044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2024-09-24T07:23:50.424</cp:lastPrinted>
  <dcterms:created xsi:type="dcterms:W3CDTF">2024-09-23T23:23:50Z</dcterms:created>
  <dcterms:modified xsi:type="dcterms:W3CDTF">2024-09-23T23:23:52Z</dcterms:modified>
</cp:coreProperties>
</file>