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FE453B-A3EF-4295-80BF-75EEE3B63F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5AE99-6EF2-485B-B5F6-86CB148B7C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7CF4ED-71E9-4D53-8F2C-F286BBBECD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1EA15-C458-4626-AAD8-83369F515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E49BC5-9348-42FF-87AC-804605D7C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ED8088-3921-4B3D-90D1-6D0E955BA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D72407-6963-4970-92D9-55B36E2F70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3F640-93CB-49C9-A7DB-BF89C64F5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1BC9E6-52DA-4E9C-8C96-AF6E6EFA0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DF8A7-E91E-4C2E-95CF-77D53532F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D82B2-DA38-4BDF-ADC3-A1FF9DC24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11101214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心绞痛药护理专科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心绞痛药的给药护理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心绞痛药的副作用与处理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心绞痛患者的健康教育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心绞痛药护理是指通过药物管理和护理，预防和治疗心绞痛疾病的专科护理。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心绞痛是一种常见的心血管疾病，药物治疗是重要的治疗手段之一。心绞痛药护理专科能够提供专业的药物管理和护理，帮助患者控制心绞痛症状，预防疾病进展，提高生活质量。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心绞痛药护理的定义与重要性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7833" b="17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心绞痛药护理专科起源于20世纪中叶，随着心血管疾病治疗技术的发展和人们对心绞痛认识的深入，心绞痛药护理逐渐成为一门独立的专科。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随着医学研究的不断深入和医疗技术的不断进步，心绞痛药护理专科也在不断发展，新的药物和技术不断涌现，为心绞痛患者提供更加全面和专业的治疗和护理服务。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心绞痛药护理的历史与发展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心绞痛药护理的目标是帮助患者建立正确的药物使用习惯，提高患者的药物治疗效果和生活质量。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的原则包括个性化用药、科学评估、全程管理、预防为主等。个性化用药是指根据患者的具体情况制定个性化的用药方案；科学评估是指对患者进行全面的评估，确保药物使用的安全和有效性；全程管理是指对患者进行全程跟踪和管理，确保药物使用的持续性和稳定性；预防为主是指以预防为主，积极采取措施预防心绞痛的发生和复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心绞痛药护理的目标与原则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心绞痛药护理基础知识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18" r="13918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2550" r="22550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863" r="12863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心绞痛主要由冠状动脉粥样硬化引起，导致冠状动脉狭窄或阻塞，影响心肌供血。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动脉粥样硬化的形成与多种因素有关，如高血压、高血脂、糖尿病、吸烟等。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病理机制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心绞痛的病因与病理机制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心绞痛主要表现为阵发性胸骨后疼痛，可放射至心前区与左上肢，常因体力劳动或情绪激动等诱发。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根据患者症状、体格检查和心电图等辅助检查进行诊断，必要时进行冠状动脉造影以明确病变程度。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心绞痛的症状与诊断标准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心绞痛药物主要通过扩张冠状动脉、降低心肌耗氧量、抗血小板聚集等途径缓解心绞痛症状。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心绞痛药物包括硝酸酯类药物、β受体拮抗剂、钙通道阻滞剂、抗血小板药物等。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心绞痛药物的作用机制与分类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心绞痛药的给药护理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口服给药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是最常见的给药途径，需注意服药时不要干吞，要用水送服，以免药物停留在食管造成食管损伤。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舌下给药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适用于硝酸甘油等快速起效的药物，舌下含服可快速吸收，注意不要咬碎。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静脉给药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对于急性心绞痛发作的患者，可通过静脉注射硝酸甘油等药物，需控制滴速，并严密监测患者情况。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心绞痛药的给药途径与注意事项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如阿司匹林等，可减少胃内酸性物质对药物的溶解，提高生物利用度。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晨起空腹服用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如他汀类药物，可减少对胃黏膜的刺激。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餐后服用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如钙通道拮抗剂，可降低夜间心绞痛发作的风险。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睡前服用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如硝酸异山梨酯，需根据医生指导的间隔时间服用。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定时服用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19144" r="19144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心绞痛药的用药时间与频率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https://d.book118.com/998111012140006034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2024-09-13T13:40:52.712</cp:lastPrinted>
  <dcterms:created xsi:type="dcterms:W3CDTF">2024-09-13T05:40:52Z</dcterms:created>
  <dcterms:modified xsi:type="dcterms:W3CDTF">2024-09-13T05:40:54Z</dcterms:modified>
</cp:coreProperties>
</file>