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HPRCAP+AHCSNE+ArialMT"/>
      <p:regular r:id="rId17"/>
    </p:embeddedFont>
    <p:embeddedFont>
      <p:font typeface="FPPFAT+MS-UIGothic"/>
      <p:regular r:id="rId18"/>
    </p:embeddedFont>
    <p:embeddedFont>
      <p:font typeface="UVILSL+VGFVHK+MicrosoftYaHei"/>
      <p:regular r:id="rId19"/>
    </p:embeddedFont>
    <p:embeddedFont>
      <p:font typeface="AWASBN+DEWSQG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0BC18-89F8-4769-AE7F-36F9F7B06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2029A-45A6-4EEB-A4E6-00A1BBB62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B4BED-2B44-446D-A7D1-52141D42C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CC3BB-AEC5-46FA-B6A6-A2DC87AF7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879F81-AF05-40D8-9783-CE13EF4C2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EC5B7E-9707-4CE6-B276-C6A1C9ADC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712420-1C6A-41B3-800A-C4DA17D3D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18B4E-7EC0-44E5-BD4B-CC02BDB63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3AB37-7B00-47D3-8809-2AF5E2236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D8D42-6233-4A80-96E0-28CCF5132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7079F-D6A7-46A3-AD5F-68A0EEEE7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13074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4089341" cy="13326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PRCAP+AHCSNE+ArialMT"/>
                <a:cs typeface="HPRCAP+AHCSN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PPFAT+MS-UIGothic"/>
                <a:cs typeface="FPPFAT+MS-UIGothic"/>
              </a:rPr>
              <a:t>离心式通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</a:t>
            </a:r>
            <a:r>
              <a:rPr sz="2400">
                <a:solidFill>
                  <a:srgbClr val="00B6FF"/>
                </a:solidFill>
                <a:latin typeface="FPPFAT+MS-UIGothic"/>
                <a:cs typeface="FPPFAT+MS-UIGothic"/>
              </a:rPr>
              <a:t>机的基本构造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PRCAP+AHCSNE+ArialMT"/>
                <a:cs typeface="HPRCAP+AHCSN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PPFAT+MS-UIGothic"/>
                <a:cs typeface="FPPFAT+MS-UIGothic"/>
              </a:rPr>
              <a:t>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UVILSL+VGFVHK+MicrosoftYaHei"/>
                <a:cs typeface="UVILSL+VGFVHK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3314890"/>
            <a:ext cx="4089341" cy="18808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PRCAP+AHCSNE+ArialMT"/>
                <a:cs typeface="HPRCAP+AHCSN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PPFAT+MS-UIGothic"/>
                <a:cs typeface="FPPFAT+MS-UIGothic"/>
              </a:rPr>
              <a:t>离心式通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</a:t>
            </a:r>
            <a:r>
              <a:rPr sz="2400">
                <a:solidFill>
                  <a:srgbClr val="00B6FF"/>
                </a:solidFill>
                <a:latin typeface="FPPFAT+MS-UIGothic"/>
                <a:cs typeface="FPPFAT+MS-UIGothic"/>
              </a:rPr>
              <a:t>机的特点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PRCAP+AHCSNE+ArialMT"/>
                <a:cs typeface="HPRCAP+AHCSN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PPFAT+MS-UIGothic"/>
                <a:cs typeface="FPPFAT+MS-UIGothic"/>
              </a:rPr>
              <a:t>离心式通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</a:t>
            </a:r>
            <a:r>
              <a:rPr sz="2400">
                <a:solidFill>
                  <a:srgbClr val="00B6FF"/>
                </a:solidFill>
                <a:latin typeface="FPPFAT+MS-UIGothic"/>
                <a:cs typeface="FPPFAT+MS-UIGothic"/>
              </a:rPr>
              <a:t>机的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FPPFAT+MS-UIGothic"/>
                <a:cs typeface="FPPFAT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HPRCAP+AHCSNE+ArialMT"/>
                <a:cs typeface="HPRCAP+AHCSN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PPFAT+MS-UIGothic"/>
                <a:cs typeface="FPPFAT+MS-UIGothic"/>
              </a:rPr>
              <a:t>离心式通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</a:t>
            </a:r>
            <a:r>
              <a:rPr sz="2400">
                <a:solidFill>
                  <a:srgbClr val="00B6FF"/>
                </a:solidFill>
                <a:latin typeface="FPPFAT+MS-UIGothic"/>
                <a:cs typeface="FPPFAT+MS-UIGothic"/>
              </a:rPr>
              <a:t>机的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FPPFAT+MS-UIGothic"/>
                <a:cs typeface="FPPFAT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FPPFAT+MS-UIGothic"/>
                <a:cs typeface="FPPFAT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PPFAT+MS-UIGothic"/>
                <a:cs typeface="FPPFAT+MS-UIGothic"/>
              </a:rPr>
              <a:t>叶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81040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是离心式通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机的核心部件，通常由金属材料制成，具有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高的硬度和耐腐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的作用是使空气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得能量，在叶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转时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，空气被吸入并沿着叶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的旋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方向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甩出，从而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8131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的形状和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于通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机的性能和效率具有重要影响，因此需要根据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需求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PPFAT+MS-UIGothic"/>
                <a:cs typeface="FPPFAT+MS-UIGothic"/>
              </a:rPr>
              <a:t>机壳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机壳是离心式通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机的外壳，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通常由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焊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接而成，具有足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度和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定性。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机壳内部装有叶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和其他附件，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起到支撑和保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的作用。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机壳的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需要考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到通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的效率和噪声控制，通常采用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消声材料或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行降噪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轴</a:t>
            </a:r>
            <a:r>
              <a:rPr sz="3000">
                <a:solidFill>
                  <a:srgbClr val="00B6FF"/>
                </a:solidFill>
                <a:latin typeface="FPPFAT+MS-UIGothic"/>
                <a:cs typeface="FPPFAT+MS-UIGothic"/>
              </a:rPr>
              <a:t>承和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轴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承是支撑叶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的重要部件，</a:t>
            </a:r>
          </a:p>
          <a:p>
            <a:pPr marL="9524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通常采用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滚动轴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承或滑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动轴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承，</a:t>
            </a:r>
          </a:p>
          <a:p>
            <a:pPr marL="95249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具有良好的承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能力和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定性。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轴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接叶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电动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机的重要部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件，通常采用高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材制成，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具有足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刚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度和耐疲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性能。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轴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承和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轴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需要考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到通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机的效率和寿命，同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也要考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</a:p>
          <a:p>
            <a:pPr marL="285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修的方便性。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00B6FF"/>
                </a:solidFill>
                <a:latin typeface="FPPFAT+MS-UIGothic"/>
                <a:cs typeface="FPPFAT+MS-UIGothic"/>
              </a:rPr>
              <a:t>出口管路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出口管路是离心式通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机的重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成部分，通常采用金属管道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或塑料管道。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口管路的作用是引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空气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机，出口管路的作用是将空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气排出。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出口管路的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需要考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到通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机的性能和安装要求，同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要考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到管道的耐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和耐腐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性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PPFAT+MS-UIGothic"/>
                <a:cs typeface="FPPFAT+MS-UIGothic"/>
              </a:rPr>
              <a:t>叶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轮</a:t>
            </a:r>
            <a:r>
              <a:rPr sz="3000">
                <a:solidFill>
                  <a:srgbClr val="00B6FF"/>
                </a:solidFill>
                <a:latin typeface="FPPFAT+MS-UIGothic"/>
                <a:cs typeface="FPPFAT+MS-UIGothic"/>
              </a:rPr>
              <a:t>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转产</a:t>
            </a:r>
            <a:r>
              <a:rPr sz="3000">
                <a:solidFill>
                  <a:srgbClr val="00B6FF"/>
                </a:solidFill>
                <a:latin typeface="FPPFAT+MS-UIGothic"/>
                <a:cs typeface="FPPFAT+MS-UIGothic"/>
              </a:rPr>
              <a:t>生气流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2039" y="223557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转时</a:t>
            </a: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，叶片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气体做功，使气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体在叶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叶片的作用下加速离开叶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扩压</a:t>
            </a: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器。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轮对</a:t>
            </a: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气体的做功是离心式通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力的主要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随着叶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的旋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，气体不断被排出，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形成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连续</a:t>
            </a:r>
            <a:r>
              <a:rPr sz="1500">
                <a:solidFill>
                  <a:srgbClr val="FFFDFD"/>
                </a:solidFill>
                <a:latin typeface="FPPFAT+MS-UIGothic"/>
                <a:cs typeface="FPPFAT+MS-UIGothic"/>
              </a:rPr>
              <a:t>的气流。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PPFAT+MS-UIGothic"/>
                <a:cs typeface="FPPFAT+MS-UIGothic"/>
              </a:rPr>
              <a:t>气流的加速和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扩压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67177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气体从叶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流出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高的流速，此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流速方向与叶片在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点的切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140075" y="1851397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方向一致。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30879" y="3358252"/>
            <a:ext cx="66441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扩压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器的作用是将气流的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转变为压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力能，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一步提高气体的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140075" y="5140063"/>
            <a:ext cx="68632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扩压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器内部通常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有逐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渐扩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大的流道，以减小气体的流速并增加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FPPFAT+MS-UIGothic"/>
                <a:cs typeface="FPPFAT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PPFAT+MS-UIGothic"/>
                <a:cs typeface="FPPFAT+MS-UIGothic"/>
              </a:rPr>
              <a:t>气体的排出和吸入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https://d.book118.com/998113074070006042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HPRCAP+AHCSNE+ArialMT</vt:lpstr>
      <vt:lpstr>Times New Roman</vt:lpstr>
      <vt:lpstr>FPPFAT+MS-UIGothic</vt:lpstr>
      <vt:lpstr>SimSun</vt:lpstr>
      <vt:lpstr>UVILSL+VGFVHK+MicrosoftYaHei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2024-09-21T16:39:54.694</cp:lastPrinted>
  <dcterms:created xsi:type="dcterms:W3CDTF">2024-09-21T08:39:54Z</dcterms:created>
  <dcterms:modified xsi:type="dcterms:W3CDTF">2024-09-21T08:39:55Z</dcterms:modified>
</cp:coreProperties>
</file>