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EE469B-FD7E-410D-BF6E-6C8C9D074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0812E5-DB52-4A39-BE81-6D881BDB0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9C3DB3-CD93-4096-9BED-EBCB9A910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8EB8F0-F858-4116-A759-029892B63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469F3A-A321-4580-B0D1-012707918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23D435-8B65-4427-AF46-51A9219D36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1D29C3-B98C-4E28-9DE5-28B419836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78CB94-DA08-43A9-B835-A9CB6F85E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BC2A0C-8328-4AEE-AA54-B937C8BD7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2C4E55-C3AB-4281-8940-508E5C782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DF8ADB-D7A3-4604-A995-8817C1589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4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11410400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高速公路内业的资料培训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高速公路内业资料分类与内容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高速公路内业资料收集与整理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高速公路内业资料存储与保管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高速公路内业资料利用与分析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高速公路内业资料培训总结与展望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06" b="40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高速公路内业主要指在高速公路运营过程中，负责资料收集、整理、分析、归档等工作的专业人员。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内业人员需对高速公路运营过程中的各类资料进行全面管理，确保资料的完整性、准确性和时效性，为高速公路的安全、高效运营提供有力支持。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定义与职责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内业是高速公路运营的信息中枢，负责汇总、处理、传递各类运营信息，为决策层提供重要依据。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信息中枢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667" r="15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管理核心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服务窗口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958" r="16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内业管理是高速公路运营管理的重要组成部分，其工作质量和效率直接影响高速公路整体运营水平。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内业人员往往是对外服务的窗口，其专业素养和服务态度直接关系到高速公路的形象和声誉。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内业在高速公路运营中的地位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29" b="72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24" b="142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29" b="72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内业与外业的协作关系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分工合作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内业与外业在高速公路运营中各有分工，内业负责资料管理和信息服务，外业负责现场管理和应急处置。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紧密配合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内业与外业需保持紧密配合，确保信息畅通、资源共享，共同应对高速公路运营中的各种挑战。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相互支持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内业与外业在工作中应相互支持、协作共赢，共同提升高速公路运营管理水平和服务质量。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高速公路内业资料分类与内容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交通量观测数据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记录高速公路各路段、各时段的交通流量，为交通规划和管理提供依据。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路况信息报告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定期发布的路况信息，包括路面状况、天气状况、交通管制等信息。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高速公路日常巡查记录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包括路面、桥梁、隧道等设施的定期巡查记录，以及发现的问题和处理情况。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日常管理资料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根据高速公路设施状况和使用需求，制定的养护维修计划和方案。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养护维修计划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记录养护维修工作的实施情况，包括维修项目、维修时间、维修人员等信息。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养护维修记录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核算和记录养护维修工作的费用支出，包括材料费、人工费、机械使用费等。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养护维修费用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养护维修资料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包括国家和地方有关高速公路收费的政策法规、收费标准等文件。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收费政策文件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记录高速公路各收费站点的收费数据，包括车流量、收费金额等。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收费数据统计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对高速公路收费票据的领取、使用、核销等进行管理，确保票据的安全和完整。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收费票据管理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收费管理资料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路政执法记录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记录路政执法的过程和结果，包括执法时间、地点、当事人信息、执法依据等。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路政执法文件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包括路政执法的相关法律法规、规章制度等文件。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路政案件处理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对涉及路政违法的案件进行调查、处理，并记录案件的处理过程和结果。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路政管理资料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高速公路内业资料收集与整理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及时性原则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准确性原则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标准化原则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资料收集原则与方法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确保收集的资料涵盖高速公路建设的各个方面，包括设计、施工、监理等各个环节。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根据工程进度，及时收集相关资料，确保资料的时效性。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对所收集的资料进行核实，确保其真实、准确。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按照国家和行业相关标准，对资料进行分类、编码和归档。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对收集到的资料进行筛选、分类、编码、组卷和归档。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整理流程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遵循档案管理的相关规定，确保资料的完整性、系统性和安全性。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整理规范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利用信息技术手段，对资料进行数字化处理，提高管理效率和便捷性。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资料整理流程与规范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https://d.book118.com/998114104006006032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2024-09-09T06:14:15.951</cp:lastPrinted>
  <dcterms:created xsi:type="dcterms:W3CDTF">2024-09-08T22:14:15Z</dcterms:created>
  <dcterms:modified xsi:type="dcterms:W3CDTF">2024-09-08T22:14:18Z</dcterms:modified>
</cp:coreProperties>
</file>