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5B526-F66F-4816-864C-BE2A36CD8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13E05-9A87-450F-99DF-A7572D21F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91106-44C9-4093-B63C-E4ED2F861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50DD64-7813-4B95-B33C-803C44F74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0EC796-8986-4F38-B96B-BCE797277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029102-85A3-4DA8-A354-913749253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27A5C8-932E-44DC-B8DC-789F08C07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CB5FC-0AD7-49A2-AF08-559B2AF91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9D2E31-7FF8-45D0-8952-93C22F006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BE950-0A4C-4FD6-B05A-713C15FEC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34E66-FA14-4FE1-B690-C8B9A99A9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1410600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寺庙消防防火培训课件模板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寺庙消防安全概述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寺庙建筑特点及防火要求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火灾预防措施与管理制度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初期火灾扑救方法与技巧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寺庙消防安全检查与评估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应急预案制定与演练实施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寺庙消防安全概述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寺庙建筑多采用木质结构，干燥易燃，一旦着火，火势蔓延迅速。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木质结构易燃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文物古迹损失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人员密集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寺庙内藏有大量文物和古迹，火灾将造成不可估量的文化损失。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寺庙是信教群众和游客的聚集地，人员密集，疏散困难，火灾易导致人员伤亡。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寺庙火灾危险性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107" b="31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7" b="27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保护文化遗产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寺庙是文化遗产的重要组成部分，加强消防安全管理是保护文化遗产的重要措施。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寺庙是信教群众的精神寄托，火灾将对社会稳定和宗教和谐造成不良影响。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保障人民生命财产安全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寺庙内人员密集，加强消防安全管理是保障人民生命财产安全的必然要求。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寺庙内电气设备老化、线路短路等原因引发的火灾案例屡见不鲜，教训是应定期检查电气设备，及时更换老化设备。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香炉、蜡烛等用火不慎引发的火灾也时有发生，教训是应加强用火管理，确保火源远离可燃物。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用火不慎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一些不法分子为达到个人目的，蓄意纵火破坏寺庙，教训是应加强安保措施，提高防范意识。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人为纵火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火灾原因与教训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https://d.book118.com/998114106002006027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2024-09-04T12:24:27.567</cp:lastPrinted>
  <dcterms:created xsi:type="dcterms:W3CDTF">2024-09-04T04:24:27Z</dcterms:created>
  <dcterms:modified xsi:type="dcterms:W3CDTF">2024-09-04T04:24:29Z</dcterms:modified>
</cp:coreProperties>
</file>