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9"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8" r:id="rId24"/>
  </p:sldIdLst>
  <p:sldSz cx="9144000" cy="5400675"/>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tags" Target="tags/tag353.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custDataLst>
              <p:tags r:id="rId3"/>
            </p:custDataLst>
          </p:nvPr>
        </p:nvSpPr>
        <p:spPr>
          <a:xfrm>
            <a:off x="3884613" y="0"/>
            <a:ext cx="2971800" cy="457200"/>
          </a:xfrm>
          <a:prstGeom prst="rect">
            <a:avLst/>
          </a:prstGeom>
        </p:spPr>
        <p:txBody>
          <a:bodyPr vert="horz" lIns="91440" tIns="45720" rIns="91440" bIns="45720" rtlCol="0"/>
          <a:lstStyle>
            <a:lvl1pPr algn="r">
              <a:defRPr sz="1200"/>
            </a:lvl1pPr>
          </a:lstStyle>
          <a:p>
            <a:fld id="{FA2D108D-23A9-466F-9360-CF31B0D447FE}" type="datetimeFigureOut">
              <a:rPr lang="zh-CN" altLang="en-US" smtClean="0"/>
              <a:t/>
            </a:fld>
            <a:endParaRPr lang="zh-CN" altLang="en-US"/>
          </a:p>
        </p:txBody>
      </p:sp>
      <p:sp>
        <p:nvSpPr>
          <p:cNvPr id="4" name="幻灯片图像占位符 3"/>
          <p:cNvSpPr>
            <a:spLocks noGrp="1" noRot="1" noChangeAspect="1"/>
          </p:cNvSpPr>
          <p:nvPr>
            <p:ph type="sldImg" idx="2"/>
            <p:custDataLst>
              <p:tags r:id="rId4"/>
            </p:custDataLst>
          </p:nvPr>
        </p:nvSpPr>
        <p:spPr>
          <a:xfrm>
            <a:off x="525463" y="685800"/>
            <a:ext cx="5807075" cy="34290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custDataLst>
              <p:tags r:id="rId6"/>
            </p:custDataLst>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7200"/>
          </a:xfrm>
          <a:prstGeom prst="rect">
            <a:avLst/>
          </a:prstGeom>
        </p:spPr>
        <p:txBody>
          <a:bodyPr vert="horz" lIns="91440" tIns="45720" rIns="91440" bIns="45720" rtlCol="0" anchor="b"/>
          <a:lstStyle>
            <a:lvl1pPr algn="r">
              <a:defRPr sz="1200"/>
            </a:lvl1pPr>
          </a:lstStyle>
          <a:p>
            <a:fld id="{E90E0A07-2C1C-45C5-985B-D6CD99FDD0F0}"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685800" rtl="0" eaLnBrk="1" latinLnBrk="0" hangingPunct="1">
      <a:defRPr sz="900" kern="1200">
        <a:solidFill>
          <a:schemeClr val="tx1"/>
        </a:solidFill>
        <a:latin typeface="+mn-lt"/>
        <a:ea typeface="+mn-ea"/>
        <a:cs typeface="+mn-cs"/>
      </a:defRPr>
    </a:lvl1pPr>
    <a:lvl2pPr marL="342900" algn="l" defTabSz="685800" rtl="0" eaLnBrk="1" latinLnBrk="0" hangingPunct="1">
      <a:defRPr sz="900" kern="1200">
        <a:solidFill>
          <a:schemeClr val="tx1"/>
        </a:solidFill>
        <a:latin typeface="+mn-lt"/>
        <a:ea typeface="+mn-ea"/>
        <a:cs typeface="+mn-cs"/>
      </a:defRPr>
    </a:lvl2pPr>
    <a:lvl3pPr marL="685800" algn="l" defTabSz="685800" rtl="0" eaLnBrk="1" latinLnBrk="0" hangingPunct="1">
      <a:defRPr sz="900" kern="1200">
        <a:solidFill>
          <a:schemeClr val="tx1"/>
        </a:solidFill>
        <a:latin typeface="+mn-lt"/>
        <a:ea typeface="+mn-ea"/>
        <a:cs typeface="+mn-cs"/>
      </a:defRPr>
    </a:lvl3pPr>
    <a:lvl4pPr marL="1028065" algn="l" defTabSz="685800" rtl="0" eaLnBrk="1" latinLnBrk="0" hangingPunct="1">
      <a:defRPr sz="900" kern="1200">
        <a:solidFill>
          <a:schemeClr val="tx1"/>
        </a:solidFill>
        <a:latin typeface="+mn-lt"/>
        <a:ea typeface="+mn-ea"/>
        <a:cs typeface="+mn-cs"/>
      </a:defRPr>
    </a:lvl4pPr>
    <a:lvl5pPr marL="1370965" algn="l" defTabSz="685800" rtl="0" eaLnBrk="1" latinLnBrk="0" hangingPunct="1">
      <a:defRPr sz="900" kern="1200">
        <a:solidFill>
          <a:schemeClr val="tx1"/>
        </a:solidFill>
        <a:latin typeface="+mn-lt"/>
        <a:ea typeface="+mn-ea"/>
        <a:cs typeface="+mn-cs"/>
      </a:defRPr>
    </a:lvl5pPr>
    <a:lvl6pPr marL="1713865" algn="l" defTabSz="685800" rtl="0" eaLnBrk="1" latinLnBrk="0" hangingPunct="1">
      <a:defRPr sz="900" kern="1200">
        <a:solidFill>
          <a:schemeClr val="tx1"/>
        </a:solidFill>
        <a:latin typeface="+mn-lt"/>
        <a:ea typeface="+mn-ea"/>
        <a:cs typeface="+mn-cs"/>
      </a:defRPr>
    </a:lvl6pPr>
    <a:lvl7pPr marL="2056765" algn="l" defTabSz="685800" rtl="0" eaLnBrk="1" latinLnBrk="0" hangingPunct="1">
      <a:defRPr sz="900" kern="1200">
        <a:solidFill>
          <a:schemeClr val="tx1"/>
        </a:solidFill>
        <a:latin typeface="+mn-lt"/>
        <a:ea typeface="+mn-ea"/>
        <a:cs typeface="+mn-cs"/>
      </a:defRPr>
    </a:lvl7pPr>
    <a:lvl8pPr marL="2399665" algn="l" defTabSz="685800" rtl="0" eaLnBrk="1" latinLnBrk="0" hangingPunct="1">
      <a:defRPr sz="900" kern="1200">
        <a:solidFill>
          <a:schemeClr val="tx1"/>
        </a:solidFill>
        <a:latin typeface="+mn-lt"/>
        <a:ea typeface="+mn-ea"/>
        <a:cs typeface="+mn-cs"/>
      </a:defRPr>
    </a:lvl8pPr>
    <a:lvl9pPr marL="2742565" algn="l" defTabSz="685800" rtl="0" eaLnBrk="1" latinLnBrk="0" hangingPunct="1">
      <a:defRPr sz="9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 Id="rId3" Type="http://schemas.openxmlformats.org/officeDocument/2006/relationships/tags" Target="../tags/tag314.xml" /><Relationship Id="rId4" Type="http://schemas.openxmlformats.org/officeDocument/2006/relationships/tags" Target="../tags/tag315.xml" /><Relationship Id="rId5" Type="http://schemas.openxmlformats.org/officeDocument/2006/relationships/tags" Target="../tags/tag316.xml" /><Relationship Id="rId6" Type="http://schemas.openxmlformats.org/officeDocument/2006/relationships/tags" Target="../tags/tag317.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 Id="rId3" Type="http://schemas.openxmlformats.org/officeDocument/2006/relationships/tags" Target="../tags/tag322.xml" /><Relationship Id="rId4" Type="http://schemas.openxmlformats.org/officeDocument/2006/relationships/tags" Target="../tags/tag323.xml" /><Relationship Id="rId5" Type="http://schemas.openxmlformats.org/officeDocument/2006/relationships/tags" Target="../tags/tag324.xml" /><Relationship Id="rId6" Type="http://schemas.openxmlformats.org/officeDocument/2006/relationships/tags" Target="../tags/tag325.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2290" name="幻灯片图像占位符 1"/>
          <p:cNvSpPr>
            <a:spLocks noGrp="1" noRot="1" noChangeAspect="1" noTextEdit="1"/>
          </p:cNvSpPr>
          <p:nvPr>
            <p:ph type="sldImg"/>
            <p:custDataLst>
              <p:tags r:id="rId4"/>
            </p:custDataLst>
          </p:nvPr>
        </p:nvSpPr>
        <p:spPr bwMode="auto">
          <a:xfrm>
            <a:off x="381000" y="685800"/>
            <a:ext cx="6096000" cy="3429000"/>
          </a:xfrm>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12291" name="备注占位符 2"/>
          <p:cNvSpPr txBox="1">
            <a:spLocks noGrp="1"/>
          </p:cNvSpPr>
          <p:nvPr>
            <p:ph type="body" idx="1"/>
            <p:custDataLst>
              <p:tags r:id="rId5"/>
            </p:custDataLst>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endParaRPr lang="zh-CN" altLang="en-US"/>
          </a:p>
        </p:txBody>
      </p:sp>
      <p:sp>
        <p:nvSpPr>
          <p:cNvPr id="12292" name="灯片编号占位符 3"/>
          <p:cNvSpPr>
            <a:spLocks noGrp="1"/>
          </p:cNvSpPr>
          <p:nvPr>
            <p:ph type="sldNum" sz="quarter" idx="5"/>
            <p:custDataLst>
              <p:tags r:id="rId6"/>
            </p:custDataLst>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300">
                <a:solidFill>
                  <a:schemeClr val="tx1"/>
                </a:solidFill>
                <a:latin typeface="方正正黑简体" panose="02000000000000000000" pitchFamily="2" charset="-122"/>
                <a:ea typeface="方正正黑简体" panose="02000000000000000000" pitchFamily="2" charset="-122"/>
              </a:defRPr>
            </a:lvl1pPr>
            <a:lvl2pPr marL="742950" indent="-285750">
              <a:defRPr sz="1300">
                <a:solidFill>
                  <a:schemeClr val="tx1"/>
                </a:solidFill>
                <a:latin typeface="方正正黑简体" panose="02000000000000000000" pitchFamily="2" charset="-122"/>
                <a:ea typeface="方正正黑简体" panose="02000000000000000000" pitchFamily="2" charset="-122"/>
              </a:defRPr>
            </a:lvl2pPr>
            <a:lvl3pPr marL="1143000" indent="-228600">
              <a:defRPr sz="1300">
                <a:solidFill>
                  <a:schemeClr val="tx1"/>
                </a:solidFill>
                <a:latin typeface="方正正黑简体" panose="02000000000000000000" pitchFamily="2" charset="-122"/>
                <a:ea typeface="方正正黑简体" panose="02000000000000000000" pitchFamily="2" charset="-122"/>
              </a:defRPr>
            </a:lvl3pPr>
            <a:lvl4pPr marL="1600200" indent="-228600">
              <a:defRPr sz="1300">
                <a:solidFill>
                  <a:schemeClr val="tx1"/>
                </a:solidFill>
                <a:latin typeface="方正正黑简体" panose="02000000000000000000" pitchFamily="2" charset="-122"/>
                <a:ea typeface="方正正黑简体" panose="02000000000000000000" pitchFamily="2" charset="-122"/>
              </a:defRPr>
            </a:lvl4pPr>
            <a:lvl5pPr marL="2057400" indent="-228600">
              <a:defRPr sz="1300">
                <a:solidFill>
                  <a:schemeClr val="tx1"/>
                </a:solidFill>
                <a:latin typeface="方正正黑简体" panose="02000000000000000000" pitchFamily="2" charset="-122"/>
                <a:ea typeface="方正正黑简体" panose="02000000000000000000" pitchFamily="2" charset="-122"/>
              </a:defRPr>
            </a:lvl5pPr>
            <a:lvl6pPr marL="2514600" indent="-228600" defTabSz="685800" eaLnBrk="0" fontAlgn="base" hangingPunct="0">
              <a:spcBef>
                <a:spcPct val="0"/>
              </a:spcBef>
              <a:spcAft>
                <a:spcPct val="0"/>
              </a:spcAft>
              <a:defRPr sz="1300">
                <a:solidFill>
                  <a:schemeClr val="tx1"/>
                </a:solidFill>
                <a:latin typeface="方正正黑简体" panose="02000000000000000000" pitchFamily="2" charset="-122"/>
                <a:ea typeface="方正正黑简体" panose="02000000000000000000" pitchFamily="2" charset="-122"/>
              </a:defRPr>
            </a:lvl6pPr>
            <a:lvl7pPr marL="2971800" indent="-228600" defTabSz="685800" eaLnBrk="0" fontAlgn="base" hangingPunct="0">
              <a:spcBef>
                <a:spcPct val="0"/>
              </a:spcBef>
              <a:spcAft>
                <a:spcPct val="0"/>
              </a:spcAft>
              <a:defRPr sz="1300">
                <a:solidFill>
                  <a:schemeClr val="tx1"/>
                </a:solidFill>
                <a:latin typeface="方正正黑简体" panose="02000000000000000000" pitchFamily="2" charset="-122"/>
                <a:ea typeface="方正正黑简体" panose="02000000000000000000" pitchFamily="2" charset="-122"/>
              </a:defRPr>
            </a:lvl7pPr>
            <a:lvl8pPr marL="3429000" indent="-228600" defTabSz="685800" eaLnBrk="0" fontAlgn="base" hangingPunct="0">
              <a:spcBef>
                <a:spcPct val="0"/>
              </a:spcBef>
              <a:spcAft>
                <a:spcPct val="0"/>
              </a:spcAft>
              <a:defRPr sz="1300">
                <a:solidFill>
                  <a:schemeClr val="tx1"/>
                </a:solidFill>
                <a:latin typeface="方正正黑简体" panose="02000000000000000000" pitchFamily="2" charset="-122"/>
                <a:ea typeface="方正正黑简体" panose="02000000000000000000" pitchFamily="2" charset="-122"/>
              </a:defRPr>
            </a:lvl8pPr>
            <a:lvl9pPr marL="3886200" indent="-228600" defTabSz="685800" eaLnBrk="0" fontAlgn="base" hangingPunct="0">
              <a:spcBef>
                <a:spcPct val="0"/>
              </a:spcBef>
              <a:spcAft>
                <a:spcPct val="0"/>
              </a:spcAft>
              <a:defRPr sz="1300">
                <a:solidFill>
                  <a:schemeClr val="tx1"/>
                </a:solidFill>
                <a:latin typeface="方正正黑简体" panose="02000000000000000000" pitchFamily="2" charset="-122"/>
                <a:ea typeface="方正正黑简体" panose="02000000000000000000" pitchFamily="2" charset="-122"/>
              </a:defRPr>
            </a:lvl9pPr>
          </a:lstStyle>
          <a:p>
            <a:fld id="{8E734D7E-DDC1-43BA-BA84-4A1CFE3D3418}" type="slidenum">
              <a:rPr lang="zh-CN" altLang="en-US" sz="1200">
                <a:latin typeface="Calibri"/>
                <a:ea typeface="宋体" panose="02010600030101010101" pitchFamily="2" charset="-122"/>
              </a:rPr>
              <a:t>2</a:t>
            </a:fld>
            <a:endParaRPr lang="zh-CN" altLang="en-US" sz="1200">
              <a:latin typeface="Calibri"/>
              <a:ea typeface="宋体" panose="02010600030101010101" pitchFamily="2" charset="-122"/>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95234" name="幻灯片图像占位符 1"/>
          <p:cNvSpPr>
            <a:spLocks noGrp="1" noRot="1" noChangeAspect="1" noTextEdit="1"/>
          </p:cNvSpPr>
          <p:nvPr>
            <p:ph type="sldImg"/>
            <p:custDataLst>
              <p:tags r:id="rId4"/>
            </p:custDataLst>
          </p:nvPr>
        </p:nvSpPr>
        <p:spPr>
          <a:xfrm>
            <a:off x="525463" y="685800"/>
            <a:ext cx="5807075" cy="3429000"/>
          </a:xfrm>
        </p:spPr>
      </p:sp>
      <p:sp>
        <p:nvSpPr>
          <p:cNvPr id="95235" name="备注占位符 2"/>
          <p:cNvSpPr txBox="1">
            <a:spLocks noGrp="1"/>
          </p:cNvSpPr>
          <p:nvPr>
            <p:ph type="body" idx="1"/>
            <p:custDataLst>
              <p:tags r:id="rId5"/>
            </p:custDataLst>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smtClean="0"/>
          </a:p>
        </p:txBody>
      </p:sp>
      <p:sp>
        <p:nvSpPr>
          <p:cNvPr id="95236" name="灯片编号占位符 3"/>
          <p:cNvSpPr>
            <a:spLocks noGrp="1"/>
          </p:cNvSpPr>
          <p:nvPr>
            <p:ph type="sldNum" sz="quarter" idx="5"/>
            <p:custDataLst>
              <p:tags r:id="rId6"/>
            </p:custDataLst>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ea typeface="宋体" panose="02010600030101010101" pitchFamily="2" charset="-122"/>
              </a:defRPr>
            </a:lvl1pPr>
            <a:lvl2pPr marL="742950" indent="-285750">
              <a:defRPr>
                <a:solidFill>
                  <a:schemeClr val="tx1"/>
                </a:solidFill>
                <a:latin typeface="Arial" pitchFamily="34" charset="0"/>
                <a:ea typeface="宋体" panose="02010600030101010101" pitchFamily="2" charset="-122"/>
              </a:defRPr>
            </a:lvl2pPr>
            <a:lvl3pPr marL="1143000" indent="-228600">
              <a:defRPr>
                <a:solidFill>
                  <a:schemeClr val="tx1"/>
                </a:solidFill>
                <a:latin typeface="Arial" pitchFamily="34" charset="0"/>
                <a:ea typeface="宋体" panose="02010600030101010101" pitchFamily="2" charset="-122"/>
              </a:defRPr>
            </a:lvl3pPr>
            <a:lvl4pPr marL="1600200" indent="-228600">
              <a:defRPr>
                <a:solidFill>
                  <a:schemeClr val="tx1"/>
                </a:solidFill>
                <a:latin typeface="Arial" pitchFamily="34" charset="0"/>
                <a:ea typeface="宋体" panose="02010600030101010101" pitchFamily="2" charset="-122"/>
              </a:defRPr>
            </a:lvl4pPr>
            <a:lvl5pPr marL="2057400" indent="-228600">
              <a:defRPr>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9pPr>
          </a:lstStyle>
          <a:p>
            <a:fld id="{05316547-0321-4ADA-A91B-65EFFC022A19}" type="slidenum">
              <a:rPr lang="en-US" altLang="zh-CN" smtClean="0"/>
              <a:t>14</a:t>
            </a:fld>
            <a:endParaRPr lang="en-US" altLang="zh-CN"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95234" name="幻灯片图像占位符 1"/>
          <p:cNvSpPr>
            <a:spLocks noGrp="1" noRot="1" noChangeAspect="1" noTextEdit="1"/>
          </p:cNvSpPr>
          <p:nvPr>
            <p:ph type="sldImg"/>
            <p:custDataLst>
              <p:tags r:id="rId4"/>
            </p:custDataLst>
          </p:nvPr>
        </p:nvSpPr>
        <p:spPr>
          <a:xfrm>
            <a:off x="525463" y="685800"/>
            <a:ext cx="5807075" cy="3429000"/>
          </a:xfrm>
        </p:spPr>
      </p:sp>
      <p:sp>
        <p:nvSpPr>
          <p:cNvPr id="95235" name="备注占位符 2"/>
          <p:cNvSpPr txBox="1">
            <a:spLocks noGrp="1"/>
          </p:cNvSpPr>
          <p:nvPr>
            <p:ph type="body" idx="1"/>
            <p:custDataLst>
              <p:tags r:id="rId5"/>
            </p:custDataLst>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smtClean="0"/>
          </a:p>
        </p:txBody>
      </p:sp>
      <p:sp>
        <p:nvSpPr>
          <p:cNvPr id="95236" name="灯片编号占位符 3"/>
          <p:cNvSpPr>
            <a:spLocks noGrp="1"/>
          </p:cNvSpPr>
          <p:nvPr>
            <p:ph type="sldNum" sz="quarter" idx="5"/>
            <p:custDataLst>
              <p:tags r:id="rId6"/>
            </p:custDataLst>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ea typeface="宋体" panose="02010600030101010101" pitchFamily="2" charset="-122"/>
              </a:defRPr>
            </a:lvl1pPr>
            <a:lvl2pPr marL="742950" indent="-285750">
              <a:defRPr>
                <a:solidFill>
                  <a:schemeClr val="tx1"/>
                </a:solidFill>
                <a:latin typeface="Arial" pitchFamily="34" charset="0"/>
                <a:ea typeface="宋体" panose="02010600030101010101" pitchFamily="2" charset="-122"/>
              </a:defRPr>
            </a:lvl2pPr>
            <a:lvl3pPr marL="1143000" indent="-228600">
              <a:defRPr>
                <a:solidFill>
                  <a:schemeClr val="tx1"/>
                </a:solidFill>
                <a:latin typeface="Arial" pitchFamily="34" charset="0"/>
                <a:ea typeface="宋体" panose="02010600030101010101" pitchFamily="2" charset="-122"/>
              </a:defRPr>
            </a:lvl3pPr>
            <a:lvl4pPr marL="1600200" indent="-228600">
              <a:defRPr>
                <a:solidFill>
                  <a:schemeClr val="tx1"/>
                </a:solidFill>
                <a:latin typeface="Arial" pitchFamily="34" charset="0"/>
                <a:ea typeface="宋体" panose="02010600030101010101" pitchFamily="2" charset="-122"/>
              </a:defRPr>
            </a:lvl4pPr>
            <a:lvl5pPr marL="2057400" indent="-228600">
              <a:defRPr>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anose="02010600030101010101" pitchFamily="2" charset="-122"/>
              </a:defRPr>
            </a:lvl9pPr>
          </a:lstStyle>
          <a:p>
            <a:fld id="{05316547-0321-4ADA-A91B-65EFFC022A19}" type="slidenum">
              <a:rPr lang="en-US" altLang="zh-CN" smtClean="0"/>
              <a:t>15</a:t>
            </a:fld>
            <a:endParaRPr lang="en-US" altLang="zh-CN" smtClean="0"/>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10" Type="http://schemas.openxmlformats.org/officeDocument/2006/relationships/tags" Target="../tags/tag84.xml" /><Relationship Id="rId11"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tags" Target="../tags/tag83.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5.xml" /><Relationship Id="rId2" Type="http://schemas.openxmlformats.org/officeDocument/2006/relationships/tags" Target="../tags/tag86.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 Id="rId6" Type="http://schemas.openxmlformats.org/officeDocument/2006/relationships/tags" Target="../tags/tag90.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91.xml" /><Relationship Id="rId2" Type="http://schemas.openxmlformats.org/officeDocument/2006/relationships/image" Target="../media/image1.png"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tags" Target="../tags/tag94.xml" /><Relationship Id="rId6" Type="http://schemas.openxmlformats.org/officeDocument/2006/relationships/tags" Target="../tags/tag95.xml" /><Relationship Id="rId7" Type="http://schemas.openxmlformats.org/officeDocument/2006/relationships/tags" Target="../tags/tag96.xml" /><Relationship Id="rId8" Type="http://schemas.openxmlformats.org/officeDocument/2006/relationships/tags" Target="../tags/tag97.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tags" Target="../tags/tag103.xml" /><Relationship Id="rId7" Type="http://schemas.openxmlformats.org/officeDocument/2006/relationships/tags" Target="../tags/tag104.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5.xml" /><Relationship Id="rId10" Type="http://schemas.openxmlformats.org/officeDocument/2006/relationships/slideMaster" Target="../slideMasters/slideMaster2.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 Id="rId5" Type="http://schemas.openxmlformats.org/officeDocument/2006/relationships/tags" Target="../tags/tag109.xml" /><Relationship Id="rId6" Type="http://schemas.openxmlformats.org/officeDocument/2006/relationships/tags" Target="../tags/tag110.xml" /><Relationship Id="rId7" Type="http://schemas.openxmlformats.org/officeDocument/2006/relationships/tags" Target="../tags/tag111.xml" /><Relationship Id="rId8" Type="http://schemas.openxmlformats.org/officeDocument/2006/relationships/tags" Target="../tags/tag112.xml" /><Relationship Id="rId9" Type="http://schemas.openxmlformats.org/officeDocument/2006/relationships/tags" Target="../tags/tag113.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4.xml" /><Relationship Id="rId2" Type="http://schemas.openxmlformats.org/officeDocument/2006/relationships/image" Target="../media/image1.png"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tags" Target="../tags/tag119.xml" /><Relationship Id="rId8"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20.xml" /><Relationship Id="rId2" Type="http://schemas.openxmlformats.org/officeDocument/2006/relationships/tags" Target="../tags/tag121.xml" /><Relationship Id="rId3" Type="http://schemas.openxmlformats.org/officeDocument/2006/relationships/tags" Target="../tags/tag122.xml" /><Relationship Id="rId4" Type="http://schemas.openxmlformats.org/officeDocument/2006/relationships/tags" Target="../tags/tag123.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24.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 Id="rId5" Type="http://schemas.openxmlformats.org/officeDocument/2006/relationships/tags" Target="../tags/tag128.xml" /><Relationship Id="rId6" Type="http://schemas.openxmlformats.org/officeDocument/2006/relationships/tags" Target="../tags/tag129.xml" /><Relationship Id="rId7" Type="http://schemas.openxmlformats.org/officeDocument/2006/relationships/tags" Target="../tags/tag130.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31.xml" /><Relationship Id="rId2" Type="http://schemas.openxmlformats.org/officeDocument/2006/relationships/tags" Target="../tags/tag132.xml" /><Relationship Id="rId3" Type="http://schemas.openxmlformats.org/officeDocument/2006/relationships/tags" Target="../tags/tag133.xml" /><Relationship Id="rId4" Type="http://schemas.openxmlformats.org/officeDocument/2006/relationships/tags" Target="../tags/tag134.xml" /><Relationship Id="rId5" Type="http://schemas.openxmlformats.org/officeDocument/2006/relationships/tags" Target="../tags/tag135.xml" /><Relationship Id="rId6" Type="http://schemas.openxmlformats.org/officeDocument/2006/relationships/tags" Target="../tags/tag136.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7.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42.xml" /><Relationship Id="rId10" Type="http://schemas.openxmlformats.org/officeDocument/2006/relationships/tags" Target="../tags/tag150.xml" /><Relationship Id="rId11"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tags" Target="../tags/tag149.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51.xml" /><Relationship Id="rId2" Type="http://schemas.openxmlformats.org/officeDocument/2006/relationships/image" Target="../media/image2.png" /><Relationship Id="rId3" Type="http://schemas.openxmlformats.org/officeDocument/2006/relationships/tags" Target="../tags/tag152.xml" /><Relationship Id="rId4" Type="http://schemas.openxmlformats.org/officeDocument/2006/relationships/tags" Target="../tags/tag153.xml" /><Relationship Id="rId5" Type="http://schemas.openxmlformats.org/officeDocument/2006/relationships/tags" Target="../tags/tag154.xml" /><Relationship Id="rId6" Type="http://schemas.openxmlformats.org/officeDocument/2006/relationships/tags" Target="../tags/tag155.xml" /><Relationship Id="rId7" Type="http://schemas.openxmlformats.org/officeDocument/2006/relationships/tags" Target="../tags/tag156.xml" /><Relationship Id="rId8"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57.xml" /><Relationship Id="rId10" Type="http://schemas.openxmlformats.org/officeDocument/2006/relationships/slideMaster" Target="../slideMasters/slideMaster2.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 Id="rId8" Type="http://schemas.openxmlformats.org/officeDocument/2006/relationships/image" Target="../media/image3.png" /><Relationship Id="rId9" Type="http://schemas.openxmlformats.org/officeDocument/2006/relationships/tags" Target="../tags/tag164.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65.xml" /><Relationship Id="rId10" Type="http://schemas.openxmlformats.org/officeDocument/2006/relationships/tags" Target="../tags/tag173.xml" /><Relationship Id="rId11" Type="http://schemas.openxmlformats.org/officeDocument/2006/relationships/slideMaster" Target="../slideMasters/slideMaster2.xml" /><Relationship Id="rId2" Type="http://schemas.openxmlformats.org/officeDocument/2006/relationships/tags" Target="../tags/tag166.xml" /><Relationship Id="rId3" Type="http://schemas.openxmlformats.org/officeDocument/2006/relationships/image" Target="../media/image4.png" /><Relationship Id="rId4" Type="http://schemas.openxmlformats.org/officeDocument/2006/relationships/tags" Target="../tags/tag167.xml" /><Relationship Id="rId5" Type="http://schemas.openxmlformats.org/officeDocument/2006/relationships/tags" Target="../tags/tag168.xml" /><Relationship Id="rId6" Type="http://schemas.openxmlformats.org/officeDocument/2006/relationships/tags" Target="../tags/tag169.xml" /><Relationship Id="rId7" Type="http://schemas.openxmlformats.org/officeDocument/2006/relationships/tags" Target="../tags/tag170.xml" /><Relationship Id="rId8" Type="http://schemas.openxmlformats.org/officeDocument/2006/relationships/tags" Target="../tags/tag171.xml" /><Relationship Id="rId9" Type="http://schemas.openxmlformats.org/officeDocument/2006/relationships/tags" Target="../tags/tag172.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74.xml" /><Relationship Id="rId10" Type="http://schemas.openxmlformats.org/officeDocument/2006/relationships/tags" Target="../tags/tag182.xml" /><Relationship Id="rId11" Type="http://schemas.openxmlformats.org/officeDocument/2006/relationships/slideMaster" Target="../slideMasters/slideMaster2.xml" /><Relationship Id="rId2" Type="http://schemas.openxmlformats.org/officeDocument/2006/relationships/tags" Target="../tags/tag175.xml" /><Relationship Id="rId3" Type="http://schemas.openxmlformats.org/officeDocument/2006/relationships/image" Target="../media/image5.png" /><Relationship Id="rId4" Type="http://schemas.openxmlformats.org/officeDocument/2006/relationships/tags" Target="../tags/tag176.xml" /><Relationship Id="rId5" Type="http://schemas.openxmlformats.org/officeDocument/2006/relationships/tags" Target="../tags/tag177.xml" /><Relationship Id="rId6" Type="http://schemas.openxmlformats.org/officeDocument/2006/relationships/tags" Target="../tags/tag178.xml" /><Relationship Id="rId7" Type="http://schemas.openxmlformats.org/officeDocument/2006/relationships/tags" Target="../tags/tag179.xml" /><Relationship Id="rId8" Type="http://schemas.openxmlformats.org/officeDocument/2006/relationships/tags" Target="../tags/tag180.xml" /><Relationship Id="rId9" Type="http://schemas.openxmlformats.org/officeDocument/2006/relationships/tags" Target="../tags/tag181.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83.xml" /><Relationship Id="rId10" Type="http://schemas.openxmlformats.org/officeDocument/2006/relationships/tags" Target="../tags/tag191.xml" /><Relationship Id="rId11" Type="http://schemas.openxmlformats.org/officeDocument/2006/relationships/slideMaster" Target="../slideMasters/slideMaster2.xml" /><Relationship Id="rId2" Type="http://schemas.openxmlformats.org/officeDocument/2006/relationships/tags" Target="../tags/tag184.xml" /><Relationship Id="rId3" Type="http://schemas.openxmlformats.org/officeDocument/2006/relationships/image" Target="../media/image4.png" /><Relationship Id="rId4" Type="http://schemas.openxmlformats.org/officeDocument/2006/relationships/tags" Target="../tags/tag185.xml" /><Relationship Id="rId5" Type="http://schemas.openxmlformats.org/officeDocument/2006/relationships/tags" Target="../tags/tag186.xml" /><Relationship Id="rId6" Type="http://schemas.openxmlformats.org/officeDocument/2006/relationships/tags" Target="../tags/tag187.xml" /><Relationship Id="rId7" Type="http://schemas.openxmlformats.org/officeDocument/2006/relationships/tags" Target="../tags/tag188.xml" /><Relationship Id="rId8" Type="http://schemas.openxmlformats.org/officeDocument/2006/relationships/tags" Target="../tags/tag189.xml" /><Relationship Id="rId9" Type="http://schemas.openxmlformats.org/officeDocument/2006/relationships/tags" Target="../tags/tag190.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92.xml" /><Relationship Id="rId10" Type="http://schemas.openxmlformats.org/officeDocument/2006/relationships/tags" Target="../tags/tag200.xml" /><Relationship Id="rId11" Type="http://schemas.openxmlformats.org/officeDocument/2006/relationships/tags" Target="../tags/tag201.xml" /><Relationship Id="rId12" Type="http://schemas.openxmlformats.org/officeDocument/2006/relationships/tags" Target="../tags/tag202.xml" /><Relationship Id="rId13" Type="http://schemas.openxmlformats.org/officeDocument/2006/relationships/slideMaster" Target="../slideMasters/slideMaster2.xml" /><Relationship Id="rId2" Type="http://schemas.openxmlformats.org/officeDocument/2006/relationships/tags" Target="../tags/tag193.xml" /><Relationship Id="rId3" Type="http://schemas.openxmlformats.org/officeDocument/2006/relationships/image" Target="../media/image6.png"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tags" Target="../tags/tag196.xml" /><Relationship Id="rId7" Type="http://schemas.openxmlformats.org/officeDocument/2006/relationships/tags" Target="../tags/tag197.xml" /><Relationship Id="rId8" Type="http://schemas.openxmlformats.org/officeDocument/2006/relationships/tags" Target="../tags/tag198.xml" /><Relationship Id="rId9" Type="http://schemas.openxmlformats.org/officeDocument/2006/relationships/tags" Target="../tags/tag199.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03.xml" /><Relationship Id="rId10" Type="http://schemas.openxmlformats.org/officeDocument/2006/relationships/tags" Target="../tags/tag211.xml" /><Relationship Id="rId11" Type="http://schemas.openxmlformats.org/officeDocument/2006/relationships/slideMaster" Target="../slideMasters/slideMaster2.xml" /><Relationship Id="rId2" Type="http://schemas.openxmlformats.org/officeDocument/2006/relationships/tags" Target="../tags/tag204.xml" /><Relationship Id="rId3" Type="http://schemas.openxmlformats.org/officeDocument/2006/relationships/image" Target="../media/image7.png"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449B752D-B3F5-41EA-B6E6-D2D70FB401A3}"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5D453810-B382-4E06-9F30-C600A589024E}"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3191FADF-821A-49E3-B6F9-47D33CEC799E}"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5D903367-3679-4CD7-9F3B-08E582474C4D}"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421AF3C2-D5CB-418F-8641-E21EB3BBCEFB}"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31641076-3AA8-427C-98A6-6A44FCE63E6C}"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246A9CB1-D145-490A-812C-0399D9CDD7A6}"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AB8D59DC-31A7-4921-AE32-890C558720BD}"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EC6D923A-61A4-47DD-BF18-516809726645}"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5D2B8D9A-229A-4EFA-B436-102FF29AA75C}"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10DB030D-FC6F-4366-87F6-B497DB345808}"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pic>
        <p:nvPicPr>
          <p:cNvPr id="4" name="图片 3" descr="图片1"/>
          <p:cNvPicPr>
            <a:picLocks noChangeAspect="1"/>
          </p:cNvPicPr>
          <p:nvPr userDrawn="1">
            <p:custDataLst>
              <p:tags r:id="rId3"/>
            </p:custDataLst>
          </p:nvPr>
        </p:nvPicPr>
        <p:blipFill>
          <a:blip r:embed="rId2"/>
          <a:stretch>
            <a:fillRect/>
          </a:stretch>
        </p:blipFill>
        <p:spPr>
          <a:xfrm>
            <a:off x="-8572" y="500"/>
            <a:ext cx="9170670" cy="5416677"/>
          </a:xfrm>
          <a:prstGeom prst="rect">
            <a:avLst/>
          </a:prstGeom>
        </p:spPr>
      </p:pic>
      <p:cxnSp>
        <p:nvCxnSpPr>
          <p:cNvPr id="9" name="直接连接符 8"/>
          <p:cNvCxnSpPr/>
          <p:nvPr userDrawn="1">
            <p:custDataLst>
              <p:tags r:id="rId4"/>
            </p:custDataLst>
          </p:nvPr>
        </p:nvCxnSpPr>
        <p:spPr>
          <a:xfrm>
            <a:off x="5199691" y="4727626"/>
            <a:ext cx="370115"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5"/>
            </p:custDataLst>
          </p:nvPr>
        </p:nvCxnSpPr>
        <p:spPr>
          <a:xfrm>
            <a:off x="5196089" y="785809"/>
            <a:ext cx="370115"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ctrTitle" hasCustomPrompt="1"/>
            <p:custDataLst>
              <p:tags r:id="rId6"/>
            </p:custDataLst>
          </p:nvPr>
        </p:nvSpPr>
        <p:spPr>
          <a:xfrm>
            <a:off x="4823608" y="926008"/>
            <a:ext cx="1294499" cy="3664595"/>
          </a:xfrm>
        </p:spPr>
        <p:txBody>
          <a:bodyPr vert="eaVert" lIns="90000" tIns="46800" rIns="90000" bIns="46800" anchor="b" anchorCtr="0">
            <a:normAutofit/>
          </a:bodyPr>
          <a:lstStyle>
            <a:lvl1pPr algn="ctr">
              <a:defRPr sz="6000" spc="600" baseline="0">
                <a:solidFill>
                  <a:schemeClr val="tx1">
                    <a:lumMod val="85000"/>
                    <a:lumOff val="15000"/>
                  </a:schemeClr>
                </a:solidFill>
                <a:latin typeface="Arial" pitchFamily="34" charset="0"/>
                <a:ea typeface="汉仪尚巍手书W" panose="00020600040101010101" pitchFamily="18" charset="-122"/>
              </a:defRPr>
            </a:lvl1pPr>
          </a:lstStyle>
          <a:p>
            <a:r>
              <a:rPr lang="zh-CN" altLang="en-US"/>
              <a:t>编辑标题</a:t>
            </a:r>
            <a:endParaRPr lang="zh-CN" altLang="en-US"/>
          </a:p>
        </p:txBody>
      </p:sp>
      <p:sp>
        <p:nvSpPr>
          <p:cNvPr id="3" name="副标题 2"/>
          <p:cNvSpPr>
            <a:spLocks noGrp="1"/>
          </p:cNvSpPr>
          <p:nvPr>
            <p:ph type="subTitle" idx="1" hasCustomPrompt="1"/>
            <p:custDataLst>
              <p:tags r:id="rId7"/>
            </p:custDataLst>
          </p:nvPr>
        </p:nvSpPr>
        <p:spPr>
          <a:xfrm>
            <a:off x="3297060" y="2525844"/>
            <a:ext cx="1294500" cy="2283188"/>
          </a:xfrm>
        </p:spPr>
        <p:txBody>
          <a:bodyPr vert="eaVert" lIns="90000" tIns="46800" rIns="90000" bIns="46800">
            <a:normAutofit/>
          </a:bodyPr>
          <a:lstStyle>
            <a:lvl1pPr marL="0" indent="0" algn="l" eaLnBrk="1" fontAlgn="auto" latinLnBrk="0" hangingPunct="1">
              <a:lnSpc>
                <a:spcPct val="100000"/>
              </a:lnSpc>
              <a:buNone/>
              <a:defRPr sz="150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a:t>单击此处编辑副标题</a:t>
            </a:r>
            <a:endParaRPr lang="zh-CN" altLang="en-US"/>
          </a:p>
        </p:txBody>
      </p:sp>
      <p:sp>
        <p:nvSpPr>
          <p:cNvPr id="16" name="日期占位符 15"/>
          <p:cNvSpPr>
            <a:spLocks noGrp="1"/>
          </p:cNvSpPr>
          <p:nvPr>
            <p:ph type="dt" sz="half" idx="10"/>
            <p:custDataLst>
              <p:tags r:id="rId8"/>
            </p:custDataLst>
          </p:nvPr>
        </p:nvSpPr>
        <p:spPr>
          <a:xfrm>
            <a:off x="322307" y="4966834"/>
            <a:ext cx="2700000" cy="316800"/>
          </a:xfrm>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9"/>
            </p:custDataLst>
          </p:nvPr>
        </p:nvSpPr>
        <p:spPr>
          <a:xfrm>
            <a:off x="2592000" y="4966834"/>
            <a:ext cx="3960000" cy="316800"/>
          </a:xfrm>
        </p:spPr>
        <p:txBody>
          <a:bodyPr/>
          <a:lstStyle/>
          <a:p>
            <a:endParaRPr lang="zh-CN" altLang="en-US"/>
          </a:p>
        </p:txBody>
      </p:sp>
      <p:sp>
        <p:nvSpPr>
          <p:cNvPr id="18" name="灯片编号占位符 17"/>
          <p:cNvSpPr>
            <a:spLocks noGrp="1"/>
          </p:cNvSpPr>
          <p:nvPr>
            <p:ph type="sldNum" sz="quarter" idx="12"/>
            <p:custDataLst>
              <p:tags r:id="rId10"/>
            </p:custDataLst>
          </p:nvPr>
        </p:nvSpPr>
        <p:spPr>
          <a:xfrm>
            <a:off x="6120450" y="4966834"/>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502411" y="357334"/>
            <a:ext cx="8139178" cy="331473"/>
          </a:xfrm>
        </p:spPr>
        <p:txBody>
          <a:bodyPr vert="horz" lIns="101600" tIns="38100" rIns="76200" bIns="38100" rtlCol="0" anchor="t" anchorCtr="0">
            <a:noAutofit/>
          </a:bodyPr>
          <a:lstStyle>
            <a:lvl1pPr marL="0" marR="0" algn="l" defTabSz="914400" rtl="0" eaLnBrk="1" fontAlgn="auto" latinLnBrk="0" hangingPunct="1">
              <a:lnSpc>
                <a:spcPct val="100000"/>
              </a:lnSpc>
              <a:buNone/>
              <a:defRPr kumimoji="0" lang="zh-CN" altLang="en-US" sz="18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502411" y="851142"/>
            <a:ext cx="8139178" cy="4041680"/>
          </a:xfrm>
        </p:spPr>
        <p:txBody>
          <a:bodyPr vert="horz" lIns="101600" tIns="0" rIns="82550" bIns="0" rtlCol="0">
            <a:no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a:xfrm>
            <a:off x="322307" y="4966834"/>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2592000" y="4966834"/>
            <a:ext cx="3960000" cy="316800"/>
          </a:xfrm>
        </p:spPr>
        <p:txBody>
          <a:bodyPr/>
          <a:lstStyle/>
          <a:p>
            <a:endParaRPr lang="zh-CN" altLang="en-US"/>
          </a:p>
        </p:txBody>
      </p:sp>
      <p:sp>
        <p:nvSpPr>
          <p:cNvPr id="6" name="灯片编号占位符 5"/>
          <p:cNvSpPr>
            <a:spLocks noGrp="1"/>
          </p:cNvSpPr>
          <p:nvPr>
            <p:ph type="sldNum" sz="quarter" idx="12"/>
            <p:custDataLst>
              <p:tags r:id="rId6"/>
            </p:custDataLst>
          </p:nvPr>
        </p:nvSpPr>
        <p:spPr>
          <a:xfrm>
            <a:off x="6120450" y="4966834"/>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pic>
        <p:nvPicPr>
          <p:cNvPr id="7" name="图片 6" descr="图片1"/>
          <p:cNvPicPr>
            <a:picLocks noChangeAspect="1"/>
          </p:cNvPicPr>
          <p:nvPr userDrawn="1">
            <p:custDataLst>
              <p:tags r:id="rId3"/>
            </p:custDataLst>
          </p:nvPr>
        </p:nvPicPr>
        <p:blipFill>
          <a:blip r:embed="rId2"/>
          <a:stretch>
            <a:fillRect/>
          </a:stretch>
        </p:blipFill>
        <p:spPr>
          <a:xfrm>
            <a:off x="-8572" y="500"/>
            <a:ext cx="9170670" cy="5416677"/>
          </a:xfrm>
          <a:prstGeom prst="rect">
            <a:avLst/>
          </a:prstGeom>
        </p:spPr>
      </p:pic>
      <p:sp>
        <p:nvSpPr>
          <p:cNvPr id="2" name="标题 1"/>
          <p:cNvSpPr>
            <a:spLocks noGrp="1"/>
          </p:cNvSpPr>
          <p:nvPr>
            <p:ph type="title" hasCustomPrompt="1"/>
            <p:custDataLst>
              <p:tags r:id="rId4"/>
            </p:custDataLst>
          </p:nvPr>
        </p:nvSpPr>
        <p:spPr>
          <a:xfrm>
            <a:off x="5138057" y="1270347"/>
            <a:ext cx="653951" cy="3310335"/>
          </a:xfrm>
        </p:spPr>
        <p:txBody>
          <a:bodyPr vert="eaVert" lIns="90000" tIns="46800" rIns="90000" bIns="46800" anchor="b" anchorCtr="0">
            <a:normAutofit/>
          </a:bodyPr>
          <a:lstStyle>
            <a:lvl1pPr algn="ctr">
              <a:defRPr sz="2700" u="none" strike="noStrike" kern="1200" cap="none" spc="300" normalizeH="0" baseline="0">
                <a:solidFill>
                  <a:schemeClr val="tx1">
                    <a:lumMod val="85000"/>
                    <a:lumOff val="15000"/>
                  </a:schemeClr>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4089008" y="2444745"/>
            <a:ext cx="975291" cy="2328998"/>
          </a:xfrm>
        </p:spPr>
        <p:txBody>
          <a:bodyPr vert="eaVert" lIns="90000" tIns="46800" rIns="90000" bIns="46800">
            <a:normAutofit/>
          </a:bodyPr>
          <a:lstStyle>
            <a:lvl1pPr marL="0" indent="0" eaLnBrk="1" fontAlgn="auto" latinLnBrk="0" hangingPunct="1">
              <a:buNone/>
              <a:defRPr kumimoji="0" lang="zh-CN" altLang="en-US" sz="12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a:xfrm>
            <a:off x="322307" y="4966834"/>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a:xfrm>
            <a:off x="2592000" y="4966834"/>
            <a:ext cx="3960000" cy="316800"/>
          </a:xfrm>
        </p:spPr>
        <p:txBody>
          <a:bodyPr/>
          <a:lstStyle/>
          <a:p>
            <a:endParaRPr lang="zh-CN" altLang="en-US"/>
          </a:p>
        </p:txBody>
      </p:sp>
      <p:sp>
        <p:nvSpPr>
          <p:cNvPr id="6" name="灯片编号占位符 5"/>
          <p:cNvSpPr>
            <a:spLocks noGrp="1"/>
          </p:cNvSpPr>
          <p:nvPr>
            <p:ph type="sldNum" sz="quarter" idx="12"/>
            <p:custDataLst>
              <p:tags r:id="rId8"/>
            </p:custDataLst>
          </p:nvPr>
        </p:nvSpPr>
        <p:spPr>
          <a:xfrm>
            <a:off x="6120450" y="4966834"/>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502411" y="357334"/>
            <a:ext cx="8139178" cy="331473"/>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18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502447" y="851142"/>
            <a:ext cx="3962432" cy="4041680"/>
          </a:xfrm>
        </p:spPr>
        <p:txBody>
          <a:bodyPr vert="horz" lIns="101600" tIns="0" rIns="82550" bIns="0" rtlCol="0">
            <a:no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4679158" y="851142"/>
            <a:ext cx="3962432" cy="4041680"/>
          </a:xfrm>
        </p:spPr>
        <p:txBody>
          <a:bodyPr>
            <a:noAutofit/>
          </a:bodyPr>
          <a:lstStyle>
            <a:lvl1pPr>
              <a:defRPr sz="1200" u="none" strike="noStrike" kern="1200" cap="none" spc="150" normalizeH="0">
                <a:solidFill>
                  <a:schemeClr val="tx1">
                    <a:lumMod val="85000"/>
                    <a:lumOff val="15000"/>
                  </a:schemeClr>
                </a:solidFill>
                <a:uFillTx/>
                <a:latin typeface="Arial" pitchFamily="34" charset="0"/>
                <a:ea typeface="隶书" panose="02010509060101010101" pitchFamily="49" charset="-122"/>
              </a:defRPr>
            </a:lvl1pPr>
            <a:lvl2pPr>
              <a:defRPr sz="1200" u="none" strike="noStrike" kern="1200" cap="none" spc="150" normalizeH="0">
                <a:solidFill>
                  <a:schemeClr val="tx1">
                    <a:lumMod val="85000"/>
                    <a:lumOff val="15000"/>
                  </a:schemeClr>
                </a:solidFill>
                <a:uFillTx/>
                <a:latin typeface="Arial" pitchFamily="34" charset="0"/>
                <a:ea typeface="隶书" panose="02010509060101010101" pitchFamily="49" charset="-122"/>
              </a:defRPr>
            </a:lvl2pPr>
            <a:lvl3pPr>
              <a:defRPr sz="1200" u="none" strike="noStrike" kern="1200" cap="none" spc="150" normalizeH="0">
                <a:solidFill>
                  <a:schemeClr val="tx1">
                    <a:lumMod val="85000"/>
                    <a:lumOff val="15000"/>
                  </a:schemeClr>
                </a:solidFill>
                <a:uFillTx/>
                <a:latin typeface="Arial" pitchFamily="34" charset="0"/>
                <a:ea typeface="隶书" panose="02010509060101010101" pitchFamily="49" charset="-122"/>
              </a:defRPr>
            </a:lvl3pPr>
            <a:lvl4pPr>
              <a:defRPr sz="1200" u="none" strike="noStrike" kern="1200" cap="none" spc="150" normalizeH="0">
                <a:solidFill>
                  <a:schemeClr val="tx1">
                    <a:lumMod val="85000"/>
                    <a:lumOff val="15000"/>
                  </a:schemeClr>
                </a:solidFill>
                <a:uFillTx/>
                <a:latin typeface="Arial" pitchFamily="34" charset="0"/>
                <a:ea typeface="隶书" panose="02010509060101010101" pitchFamily="49" charset="-122"/>
              </a:defRPr>
            </a:lvl4pPr>
            <a:lvl5pPr>
              <a:defRPr sz="1200" u="none" strike="noStrike" kern="1200" cap="none" spc="150" normalizeH="0">
                <a:solidFill>
                  <a:schemeClr val="tx1">
                    <a:lumMod val="85000"/>
                    <a:lumOff val="15000"/>
                  </a:schemeClr>
                </a:solidFill>
                <a:uFillTx/>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a:xfrm>
            <a:off x="322307" y="4966834"/>
            <a:ext cx="2700000" cy="316800"/>
          </a:xfrm>
        </p:spPr>
        <p:txBody>
          <a:bodyPr/>
          <a:lstStyle>
            <a:lvl1pPr>
              <a:defRPr>
                <a:solidFill>
                  <a:schemeClr val="tx1">
                    <a:lumMod val="85000"/>
                    <a:lumOff val="15000"/>
                  </a:schemeClr>
                </a:solidFill>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a:xfrm>
            <a:off x="2592000" y="4966834"/>
            <a:ext cx="3960000" cy="316800"/>
          </a:xfrm>
        </p:spPr>
        <p:txBody>
          <a:bodyPr/>
          <a:lstStyle>
            <a:lvl1pPr>
              <a:defRPr>
                <a:solidFill>
                  <a:schemeClr val="tx1">
                    <a:lumMod val="85000"/>
                    <a:lumOff val="15000"/>
                  </a:schemeClr>
                </a:solidFill>
              </a:defRPr>
            </a:lvl1pPr>
          </a:lstStyle>
          <a:p>
            <a:endParaRPr lang="zh-CN" altLang="en-US"/>
          </a:p>
        </p:txBody>
      </p:sp>
      <p:sp>
        <p:nvSpPr>
          <p:cNvPr id="7" name="灯片编号占位符 6"/>
          <p:cNvSpPr>
            <a:spLocks noGrp="1"/>
          </p:cNvSpPr>
          <p:nvPr>
            <p:ph type="sldNum" sz="quarter" idx="12"/>
            <p:custDataLst>
              <p:tags r:id="rId7"/>
            </p:custDataLst>
          </p:nvPr>
        </p:nvSpPr>
        <p:spPr>
          <a:xfrm>
            <a:off x="6120450" y="4966834"/>
            <a:ext cx="2700000" cy="316800"/>
          </a:xfrm>
        </p:spPr>
        <p:txBody>
          <a:bodyPr/>
          <a:lstStyle>
            <a:lvl1pPr>
              <a:defRPr>
                <a:solidFill>
                  <a:schemeClr val="tx1">
                    <a:lumMod val="85000"/>
                    <a:lumOff val="15000"/>
                  </a:schemeClr>
                </a:solidFill>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502411" y="357334"/>
            <a:ext cx="8139178" cy="331473"/>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18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502447" y="757244"/>
            <a:ext cx="3962432" cy="285752"/>
          </a:xfrm>
        </p:spPr>
        <p:txBody>
          <a:bodyPr lIns="101600" tIns="38100" rIns="76200" bIns="38100" anchor="t" anchorCtr="0">
            <a:noAutofit/>
          </a:bodyPr>
          <a:lstStyle>
            <a:lvl1pPr marL="0" indent="0" eaLnBrk="1" fontAlgn="auto" latinLnBrk="0" hangingPunct="1">
              <a:lnSpc>
                <a:spcPct val="100000"/>
              </a:lnSpc>
              <a:spcAft>
                <a:spcPct val="0"/>
              </a:spcAft>
              <a:buNone/>
              <a:defRPr sz="1500" b="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502444" y="1200165"/>
            <a:ext cx="3962400" cy="3701064"/>
          </a:xfrm>
        </p:spPr>
        <p:txBody>
          <a:bodyPr vert="horz" lIns="101600" tIns="0" rIns="82550" bIns="0" rtlCol="0">
            <a:no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4676812" y="757244"/>
            <a:ext cx="3962432" cy="285752"/>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1500" b="0"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4676812" y="1200165"/>
            <a:ext cx="3962432" cy="3701064"/>
          </a:xfrm>
        </p:spPr>
        <p:txBody>
          <a:bodyPr vert="horz" lIns="101600" tIns="0" rIns="82550" bIns="0" rtlCol="0">
            <a:no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a:xfrm>
            <a:off x="322307" y="4966834"/>
            <a:ext cx="2700000" cy="316800"/>
          </a:xfrm>
        </p:spPr>
        <p:txBody>
          <a:bodyPr/>
          <a:lstStyle>
            <a:lvl1pPr>
              <a:defRPr>
                <a:solidFill>
                  <a:schemeClr val="tx1">
                    <a:lumMod val="85000"/>
                    <a:lumOff val="15000"/>
                  </a:schemeClr>
                </a:solidFill>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a:xfrm>
            <a:off x="2592000" y="4966834"/>
            <a:ext cx="3960000" cy="316800"/>
          </a:xfrm>
        </p:spPr>
        <p:txBody>
          <a:bodyPr/>
          <a:lstStyle>
            <a:lvl1pPr>
              <a:defRPr>
                <a:solidFill>
                  <a:schemeClr val="tx1">
                    <a:lumMod val="85000"/>
                    <a:lumOff val="15000"/>
                  </a:schemeClr>
                </a:solidFill>
              </a:defRPr>
            </a:lvl1pPr>
          </a:lstStyle>
          <a:p>
            <a:endParaRPr lang="zh-CN" altLang="en-US"/>
          </a:p>
        </p:txBody>
      </p:sp>
      <p:sp>
        <p:nvSpPr>
          <p:cNvPr id="9" name="灯片编号占位符 8"/>
          <p:cNvSpPr>
            <a:spLocks noGrp="1"/>
          </p:cNvSpPr>
          <p:nvPr>
            <p:ph type="sldNum" sz="quarter" idx="12"/>
            <p:custDataLst>
              <p:tags r:id="rId9"/>
            </p:custDataLst>
          </p:nvPr>
        </p:nvSpPr>
        <p:spPr>
          <a:xfrm>
            <a:off x="6120450" y="4966834"/>
            <a:ext cx="2700000" cy="316800"/>
          </a:xfrm>
        </p:spPr>
        <p:txBody>
          <a:bodyPr/>
          <a:lstStyle>
            <a:lvl1pPr>
              <a:defRPr>
                <a:solidFill>
                  <a:schemeClr val="tx1">
                    <a:lumMod val="85000"/>
                    <a:lumOff val="15000"/>
                  </a:schemeClr>
                </a:solidFill>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pic>
        <p:nvPicPr>
          <p:cNvPr id="6" name="图片 5" descr="图片1"/>
          <p:cNvPicPr>
            <a:picLocks noChangeAspect="1"/>
          </p:cNvPicPr>
          <p:nvPr userDrawn="1">
            <p:custDataLst>
              <p:tags r:id="rId3"/>
            </p:custDataLst>
          </p:nvPr>
        </p:nvPicPr>
        <p:blipFill>
          <a:blip r:embed="rId2"/>
          <a:stretch>
            <a:fillRect/>
          </a:stretch>
        </p:blipFill>
        <p:spPr>
          <a:xfrm>
            <a:off x="-8572" y="500"/>
            <a:ext cx="9170670" cy="5416677"/>
          </a:xfrm>
          <a:prstGeom prst="rect">
            <a:avLst/>
          </a:prstGeom>
        </p:spPr>
      </p:pic>
      <p:sp>
        <p:nvSpPr>
          <p:cNvPr id="2" name="标题 1"/>
          <p:cNvSpPr>
            <a:spLocks noGrp="1"/>
          </p:cNvSpPr>
          <p:nvPr>
            <p:ph type="title"/>
            <p:custDataLst>
              <p:tags r:id="rId4"/>
            </p:custDataLst>
          </p:nvPr>
        </p:nvSpPr>
        <p:spPr>
          <a:xfrm>
            <a:off x="502411" y="357330"/>
            <a:ext cx="8139178" cy="331473"/>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18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5"/>
            </p:custDataLst>
          </p:nvPr>
        </p:nvSpPr>
        <p:spPr>
          <a:xfrm>
            <a:off x="322307" y="4966834"/>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2592000" y="4966834"/>
            <a:ext cx="3960000" cy="316800"/>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6120450" y="4966834"/>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a:xfrm>
            <a:off x="651710" y="5006434"/>
            <a:ext cx="2025000" cy="237600"/>
          </a:xfrm>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a:xfrm>
            <a:off x="2592000" y="4966834"/>
            <a:ext cx="3960000" cy="316800"/>
          </a:xfrm>
        </p:spPr>
        <p:txBody>
          <a:bodyPr/>
          <a:lstStyle/>
          <a:p>
            <a:endParaRPr lang="zh-CN" altLang="en-US"/>
          </a:p>
        </p:txBody>
      </p:sp>
      <p:sp>
        <p:nvSpPr>
          <p:cNvPr id="4" name="灯片编号占位符 3"/>
          <p:cNvSpPr>
            <a:spLocks noGrp="1"/>
          </p:cNvSpPr>
          <p:nvPr>
            <p:ph type="sldNum" sz="quarter" idx="12"/>
            <p:custDataLst>
              <p:tags r:id="rId4"/>
            </p:custDataLst>
          </p:nvPr>
        </p:nvSpPr>
        <p:spPr>
          <a:xfrm>
            <a:off x="6120450" y="4966834"/>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502447" y="357334"/>
            <a:ext cx="8139178" cy="331473"/>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18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502447" y="851142"/>
            <a:ext cx="3962432" cy="4041680"/>
          </a:xfrm>
        </p:spPr>
        <p:txBody>
          <a:bodyPr vert="horz" lIns="101600" tIns="0" rIns="82550" bIns="0" rtlCol="0">
            <a:no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2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solidFill>
                <a:uFillTx/>
                <a:latin typeface="+mn-lt"/>
                <a:ea typeface="+mn-ea"/>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mn-lt"/>
                <a:ea typeface="+mn-ea"/>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mn-lt"/>
                <a:ea typeface="+mn-ea"/>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4679194" y="851142"/>
            <a:ext cx="3962432" cy="4041680"/>
          </a:xfrm>
        </p:spPr>
        <p:txBody>
          <a:bodyPr vert="horz" lIns="101600" tIns="0" rIns="82550" bIns="0" rtlCol="0">
            <a:norm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a:xfrm>
            <a:off x="322307" y="4966834"/>
            <a:ext cx="2700000" cy="316800"/>
          </a:xfrm>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a:xfrm>
            <a:off x="2592000" y="4966834"/>
            <a:ext cx="3960000" cy="316800"/>
          </a:xfrm>
        </p:spPr>
        <p:txBody>
          <a:bodyPr/>
          <a:lstStyle/>
          <a:p>
            <a:endParaRPr lang="zh-CN" altLang="en-US"/>
          </a:p>
        </p:txBody>
      </p:sp>
      <p:sp>
        <p:nvSpPr>
          <p:cNvPr id="7" name="灯片编号占位符 6"/>
          <p:cNvSpPr>
            <a:spLocks noGrp="1"/>
          </p:cNvSpPr>
          <p:nvPr>
            <p:ph type="sldNum" sz="quarter" idx="12"/>
            <p:custDataLst>
              <p:tags r:id="rId7"/>
            </p:custDataLst>
          </p:nvPr>
        </p:nvSpPr>
        <p:spPr>
          <a:xfrm>
            <a:off x="6120450" y="4966834"/>
            <a:ext cx="2700000" cy="316800"/>
          </a:xfrm>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7928351" y="851142"/>
            <a:ext cx="713238" cy="4041680"/>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18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502444" y="851136"/>
            <a:ext cx="7371076" cy="4041680"/>
          </a:xfrm>
        </p:spPr>
        <p:txBody>
          <a:bodyPr vert="eaVert"/>
          <a:lstStyle>
            <a:lvl1pPr indent="0" eaLnBrk="1" fontAlgn="auto" latinLnBrk="0" hangingPunct="1">
              <a:defRPr u="none" strike="noStrike" kern="1200" cap="none" spc="150" normalizeH="0">
                <a:solidFill>
                  <a:schemeClr val="tx1">
                    <a:lumMod val="85000"/>
                    <a:lumOff val="15000"/>
                  </a:schemeClr>
                </a:solidFill>
                <a:uFillTx/>
                <a:latin typeface="Arial" pitchFamily="34" charset="0"/>
                <a:ea typeface="隶书" panose="02010509060101010101" pitchFamily="49" charset="-122"/>
              </a:defRPr>
            </a:lvl1pPr>
            <a:lvl2pPr indent="0" eaLnBrk="1" fontAlgn="auto" latinLnBrk="0" hangingPunct="1">
              <a:defRPr u="none" strike="noStrike" kern="1200" cap="none" spc="150" normalizeH="0">
                <a:solidFill>
                  <a:schemeClr val="tx1">
                    <a:lumMod val="85000"/>
                    <a:lumOff val="15000"/>
                  </a:schemeClr>
                </a:solidFill>
                <a:uFillTx/>
                <a:latin typeface="Arial" pitchFamily="34" charset="0"/>
                <a:ea typeface="隶书" panose="02010509060101010101" pitchFamily="49" charset="-122"/>
              </a:defRPr>
            </a:lvl2pPr>
            <a:lvl3pPr indent="0" eaLnBrk="1" fontAlgn="auto" latinLnBrk="0" hangingPunct="1">
              <a:defRPr u="none" strike="noStrike" kern="1200" cap="none" spc="150" normalizeH="0">
                <a:solidFill>
                  <a:schemeClr val="tx1">
                    <a:lumMod val="85000"/>
                    <a:lumOff val="15000"/>
                  </a:schemeClr>
                </a:solidFill>
                <a:uFillTx/>
                <a:latin typeface="Arial" pitchFamily="34" charset="0"/>
                <a:ea typeface="隶书" panose="02010509060101010101" pitchFamily="49" charset="-122"/>
              </a:defRPr>
            </a:lvl3pPr>
            <a:lvl4pPr indent="0" eaLnBrk="1" fontAlgn="auto" latinLnBrk="0" hangingPunct="1">
              <a:defRPr u="none" strike="noStrike" kern="1200" cap="none" spc="150" normalizeH="0">
                <a:solidFill>
                  <a:schemeClr val="tx1">
                    <a:lumMod val="85000"/>
                    <a:lumOff val="15000"/>
                  </a:schemeClr>
                </a:solidFill>
                <a:uFillTx/>
                <a:latin typeface="Arial" pitchFamily="34" charset="0"/>
                <a:ea typeface="隶书" panose="02010509060101010101" pitchFamily="49" charset="-122"/>
              </a:defRPr>
            </a:lvl4pPr>
            <a:lvl5pPr indent="0" eaLnBrk="1" fontAlgn="auto" latinLnBrk="0" hangingPunct="1">
              <a:defRPr u="none" strike="noStrike" kern="1200" cap="none" spc="150" normalizeH="0">
                <a:solidFill>
                  <a:schemeClr val="tx1">
                    <a:lumMod val="85000"/>
                    <a:lumOff val="15000"/>
                  </a:schemeClr>
                </a:solidFill>
                <a:uFillTx/>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a:xfrm>
            <a:off x="322307" y="4966834"/>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2592000" y="4966834"/>
            <a:ext cx="3960000" cy="316800"/>
          </a:xfrm>
        </p:spPr>
        <p:txBody>
          <a:bodyPr/>
          <a:lstStyle/>
          <a:p>
            <a:endParaRPr lang="zh-CN" altLang="en-US"/>
          </a:p>
        </p:txBody>
      </p:sp>
      <p:sp>
        <p:nvSpPr>
          <p:cNvPr id="6" name="灯片编号占位符 5"/>
          <p:cNvSpPr>
            <a:spLocks noGrp="1"/>
          </p:cNvSpPr>
          <p:nvPr>
            <p:ph type="sldNum" sz="quarter" idx="12"/>
            <p:custDataLst>
              <p:tags r:id="rId6"/>
            </p:custDataLst>
          </p:nvPr>
        </p:nvSpPr>
        <p:spPr>
          <a:xfrm>
            <a:off x="6120450" y="4966834"/>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a:xfrm>
            <a:off x="322307" y="4966834"/>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a:xfrm>
            <a:off x="2592000" y="4966834"/>
            <a:ext cx="3960000" cy="316800"/>
          </a:xfrm>
        </p:spPr>
        <p:txBody>
          <a:bodyPr/>
          <a:lstStyle/>
          <a:p>
            <a:endParaRPr lang="zh-CN" altLang="en-US"/>
          </a:p>
        </p:txBody>
      </p:sp>
      <p:sp>
        <p:nvSpPr>
          <p:cNvPr id="5" name="灯片编号占位符 4"/>
          <p:cNvSpPr>
            <a:spLocks noGrp="1"/>
          </p:cNvSpPr>
          <p:nvPr>
            <p:ph type="sldNum" sz="quarter" idx="12"/>
            <p:custDataLst>
              <p:tags r:id="rId4"/>
            </p:custDataLst>
          </p:nvPr>
        </p:nvSpPr>
        <p:spPr>
          <a:xfrm>
            <a:off x="6120450" y="4966834"/>
            <a:ext cx="2700000" cy="316800"/>
          </a:xfrm>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502447" y="851142"/>
            <a:ext cx="8139178" cy="4041680"/>
          </a:xfrm>
        </p:spPr>
        <p:txBody>
          <a:bodyPr/>
          <a:lstStyle>
            <a:lvl1pPr>
              <a:defRPr u="none" strike="noStrike" kern="1200" cap="none" spc="150" normalizeH="0">
                <a:solidFill>
                  <a:schemeClr val="tx1">
                    <a:lumMod val="85000"/>
                    <a:lumOff val="15000"/>
                  </a:schemeClr>
                </a:solidFill>
                <a:uFillTx/>
                <a:latin typeface="Arial" pitchFamily="34" charset="0"/>
                <a:ea typeface="隶书" panose="02010509060101010101" pitchFamily="49" charset="-122"/>
              </a:defRPr>
            </a:lvl1pPr>
            <a:lvl2pPr>
              <a:defRPr u="none" strike="noStrike" kern="1200" cap="none" spc="150" normalizeH="0">
                <a:solidFill>
                  <a:schemeClr val="tx1">
                    <a:lumMod val="85000"/>
                    <a:lumOff val="15000"/>
                  </a:schemeClr>
                </a:solidFill>
                <a:uFillTx/>
                <a:latin typeface="Arial" pitchFamily="34" charset="0"/>
                <a:ea typeface="隶书" panose="02010509060101010101" pitchFamily="49" charset="-122"/>
              </a:defRPr>
            </a:lvl2pPr>
            <a:lvl3pPr>
              <a:defRPr u="none" strike="noStrike" kern="1200" cap="none" spc="150" normalizeH="0">
                <a:solidFill>
                  <a:schemeClr val="tx1">
                    <a:lumMod val="85000"/>
                    <a:lumOff val="15000"/>
                  </a:schemeClr>
                </a:solidFill>
                <a:uFillTx/>
                <a:latin typeface="Arial" pitchFamily="34" charset="0"/>
                <a:ea typeface="隶书" panose="02010509060101010101" pitchFamily="49" charset="-122"/>
              </a:defRPr>
            </a:lvl3pPr>
            <a:lvl4pPr>
              <a:defRPr u="none" strike="noStrike" kern="1200" cap="none" spc="150" normalizeH="0">
                <a:solidFill>
                  <a:schemeClr val="tx1">
                    <a:lumMod val="85000"/>
                    <a:lumOff val="15000"/>
                  </a:schemeClr>
                </a:solidFill>
                <a:uFillTx/>
                <a:latin typeface="Arial" pitchFamily="34" charset="0"/>
                <a:ea typeface="隶书" panose="02010509060101010101" pitchFamily="49" charset="-122"/>
              </a:defRPr>
            </a:lvl4pPr>
            <a:lvl5pPr>
              <a:defRPr u="none" strike="noStrike" kern="1200" cap="none" spc="150" normalizeH="0">
                <a:solidFill>
                  <a:schemeClr val="tx1">
                    <a:lumMod val="85000"/>
                    <a:lumOff val="15000"/>
                  </a:schemeClr>
                </a:solidFill>
                <a:uFillTx/>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custDataLst>
            <p:tags r:id="rId1"/>
          </p:custDataLst>
        </p:nvPr>
      </p:nvGrpSpPr>
      <p:grpSpPr>
        <a:xfrm>
          <a:off x="0" y="0"/>
          <a:ext cx="0" cy="0"/>
        </a:xfrm>
      </p:grpSpPr>
      <p:pic>
        <p:nvPicPr>
          <p:cNvPr id="6" name="图片 5" descr="图片1"/>
          <p:cNvPicPr>
            <a:picLocks noChangeAspect="1"/>
          </p:cNvPicPr>
          <p:nvPr userDrawn="1">
            <p:custDataLst>
              <p:tags r:id="rId3"/>
            </p:custDataLst>
          </p:nvPr>
        </p:nvPicPr>
        <p:blipFill>
          <a:blip r:embed="rId2"/>
          <a:stretch>
            <a:fillRect/>
          </a:stretch>
        </p:blipFill>
        <p:spPr>
          <a:xfrm>
            <a:off x="-8572" y="500"/>
            <a:ext cx="9170670" cy="5416677"/>
          </a:xfrm>
          <a:prstGeom prst="rect">
            <a:avLst/>
          </a:prstGeom>
        </p:spPr>
      </p:pic>
      <p:cxnSp>
        <p:nvCxnSpPr>
          <p:cNvPr id="8" name="直接连接符 7"/>
          <p:cNvCxnSpPr/>
          <p:nvPr userDrawn="1">
            <p:custDataLst>
              <p:tags r:id="rId4"/>
            </p:custDataLst>
          </p:nvPr>
        </p:nvCxnSpPr>
        <p:spPr>
          <a:xfrm>
            <a:off x="5449180" y="4420442"/>
            <a:ext cx="370115"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5449180" y="1497330"/>
            <a:ext cx="370115"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title" hasCustomPrompt="1"/>
            <p:custDataLst>
              <p:tags r:id="rId6"/>
            </p:custDataLst>
          </p:nvPr>
        </p:nvSpPr>
        <p:spPr>
          <a:xfrm>
            <a:off x="5191125" y="1651276"/>
            <a:ext cx="880235" cy="2613914"/>
          </a:xfrm>
        </p:spPr>
        <p:txBody>
          <a:bodyPr vert="eaVert" lIns="90170" tIns="46990" rIns="90170" bIns="46990" rtlCol="0" anchor="b" anchorCtr="1">
            <a:normAutofit/>
          </a:bodyPr>
          <a:lstStyle>
            <a:lvl1pPr marL="0" marR="0" algn="ctr" defTabSz="914400" rtl="0" eaLnBrk="1" fontAlgn="auto" latinLnBrk="0" hangingPunct="1">
              <a:lnSpc>
                <a:spcPct val="100000"/>
              </a:lnSpc>
              <a:buNone/>
              <a:defRPr kumimoji="0" lang="zh-CN" altLang="en-US" sz="4050" b="1" i="0" u="none" strike="noStrike" kern="1200" cap="none" spc="600" normalizeH="0" baseline="0" noProof="1">
                <a:solidFill>
                  <a:schemeClr val="tx1">
                    <a:lumMod val="85000"/>
                    <a:lumOff val="15000"/>
                  </a:schemeClr>
                </a:solidFill>
                <a:uFillTx/>
                <a:latin typeface="Arial" pitchFamily="34" charset="0"/>
                <a:ea typeface="汉仪尚巍手书W"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7"/>
            </p:custDataLst>
          </p:nvPr>
        </p:nvSpPr>
        <p:spPr>
          <a:xfrm>
            <a:off x="322307" y="4966834"/>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a:xfrm>
            <a:off x="2592000" y="4966834"/>
            <a:ext cx="3960000" cy="316800"/>
          </a:xfrm>
        </p:spPr>
        <p:txBody>
          <a:bodyPr/>
          <a:lstStyle/>
          <a:p>
            <a:endParaRPr lang="zh-CN" altLang="en-US"/>
          </a:p>
        </p:txBody>
      </p:sp>
      <p:sp>
        <p:nvSpPr>
          <p:cNvPr id="5" name="灯片编号占位符 4"/>
          <p:cNvSpPr>
            <a:spLocks noGrp="1"/>
          </p:cNvSpPr>
          <p:nvPr>
            <p:ph type="sldNum" sz="quarter" idx="12"/>
            <p:custDataLst>
              <p:tags r:id="rId9"/>
            </p:custDataLst>
          </p:nvPr>
        </p:nvSpPr>
        <p:spPr>
          <a:xfrm>
            <a:off x="6120450" y="4966834"/>
            <a:ext cx="2700000" cy="316800"/>
          </a:xfrm>
        </p:spPr>
        <p:txBody>
          <a:bodyPr/>
          <a:lstStyle/>
          <a:p>
            <a:fld id="{49AE70B2-8BF9-45C0-BB95-33D1B9D3A854}" type="slidenum">
              <a:rPr lang="zh-CN" altLang="en-US" smtClean="0"/>
              <a:t/>
            </a:fld>
            <a:endParaRPr lang="zh-CN" altLang="en-US"/>
          </a:p>
        </p:txBody>
      </p:sp>
      <p:sp>
        <p:nvSpPr>
          <p:cNvPr id="12" name="文本占位符 11"/>
          <p:cNvSpPr>
            <a:spLocks noGrp="1"/>
          </p:cNvSpPr>
          <p:nvPr>
            <p:ph type="body" sz="quarter" idx="13" hasCustomPrompt="1"/>
            <p:custDataLst>
              <p:tags r:id="rId10"/>
            </p:custDataLst>
          </p:nvPr>
        </p:nvSpPr>
        <p:spPr>
          <a:xfrm>
            <a:off x="3989785" y="2365504"/>
            <a:ext cx="1048940" cy="2258615"/>
          </a:xfrm>
        </p:spPr>
        <p:txBody>
          <a:bodyPr vert="eaVert" lIns="90170" tIns="46990" rIns="90170" bIns="46990"/>
          <a:lstStyle>
            <a:lvl1pPr marL="0" indent="0">
              <a:buNone/>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单击此处编辑文本</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spTree>
      <p:nvGrpSpPr>
        <p:cNvPr id="1" name=""/>
        <p:cNvGrpSpPr/>
        <p:nvPr>
          <p:custDataLst>
            <p:tags r:id="rId1"/>
          </p:custDataLst>
        </p:nvPr>
      </p:nvGrpSpPr>
      <p:grpSpPr>
        <a:xfrm>
          <a:off x="0" y="0"/>
          <a:ext cx="0" cy="0"/>
        </a:xfrm>
      </p:grpSpPr>
      <p:pic>
        <p:nvPicPr>
          <p:cNvPr id="2" name="图片 1"/>
          <p:cNvPicPr>
            <a:picLocks noChangeAspect="1"/>
          </p:cNvPicPr>
          <p:nvPr userDrawn="1">
            <p:custDataLst>
              <p:tags r:id="rId3"/>
            </p:custDataLst>
          </p:nvPr>
        </p:nvPicPr>
        <p:blipFill>
          <a:blip r:embed="rId2"/>
          <a:stretch>
            <a:fillRect/>
          </a:stretch>
        </p:blipFill>
        <p:spPr>
          <a:xfrm>
            <a:off x="6906101" y="3581448"/>
            <a:ext cx="2231231" cy="1811726"/>
          </a:xfrm>
          <a:prstGeom prst="rect">
            <a:avLst/>
          </a:prstGeom>
        </p:spPr>
      </p:pic>
      <p:sp>
        <p:nvSpPr>
          <p:cNvPr id="3" name="日期占位符 2"/>
          <p:cNvSpPr>
            <a:spLocks noGrp="1"/>
          </p:cNvSpPr>
          <p:nvPr>
            <p:ph type="dt" sz="half" idx="10"/>
            <p:custDataLst>
              <p:tags r:id="rId4"/>
            </p:custDataLst>
          </p:nvPr>
        </p:nvSpPr>
        <p:spPr>
          <a:xfrm>
            <a:off x="322307" y="4966834"/>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a:xfrm>
            <a:off x="2592000" y="4966834"/>
            <a:ext cx="3960000" cy="316800"/>
          </a:xfrm>
        </p:spPr>
        <p:txBody>
          <a:bodyPr/>
          <a:lstStyle/>
          <a:p>
            <a:endParaRPr lang="zh-CN" altLang="en-US"/>
          </a:p>
        </p:txBody>
      </p:sp>
      <p:sp>
        <p:nvSpPr>
          <p:cNvPr id="5" name="灯片编号占位符 4"/>
          <p:cNvSpPr>
            <a:spLocks noGrp="1"/>
          </p:cNvSpPr>
          <p:nvPr>
            <p:ph type="sldNum" sz="quarter" idx="12"/>
            <p:custDataLst>
              <p:tags r:id="rId6"/>
            </p:custDataLst>
          </p:nvPr>
        </p:nvSpPr>
        <p:spPr>
          <a:xfrm>
            <a:off x="6120450" y="4966834"/>
            <a:ext cx="2700000" cy="316800"/>
          </a:xfrm>
        </p:spPr>
        <p:txBody>
          <a:bodyPr/>
          <a:lstStyle/>
          <a:p>
            <a:fld id="{49AE70B2-8BF9-45C0-BB95-33D1B9D3A854}" type="slidenum">
              <a:rPr lang="zh-CN" altLang="en-US" smtClean="0"/>
              <a:t/>
            </a:fld>
            <a:endParaRPr lang="zh-CN" altLang="en-US"/>
          </a:p>
        </p:txBody>
      </p:sp>
      <p:sp>
        <p:nvSpPr>
          <p:cNvPr id="6" name="标题 5"/>
          <p:cNvSpPr>
            <a:spLocks noGrp="1"/>
          </p:cNvSpPr>
          <p:nvPr>
            <p:ph type="title"/>
            <p:custDataLst>
              <p:tags r:id="rId7"/>
            </p:custDataLst>
          </p:nvPr>
        </p:nvSpPr>
        <p:spPr>
          <a:xfrm>
            <a:off x="502411" y="357330"/>
            <a:ext cx="8139178" cy="331473"/>
          </a:xfrm>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spTree>
      <p:nvGrpSpPr>
        <p:cNvPr id="1" name=""/>
        <p:cNvGrpSpPr/>
        <p:nvPr>
          <p:custDataLst>
            <p:tags r:id="rId1"/>
          </p:custDataLst>
        </p:nvPr>
      </p:nvGrpSpPr>
      <p:grpSpPr>
        <a:xfrm>
          <a:off x="0" y="0"/>
          <a:ext cx="0" cy="0"/>
        </a:xfrm>
      </p:grpSpPr>
      <p:sp>
        <p:nvSpPr>
          <p:cNvPr id="6" name="矩形 5"/>
          <p:cNvSpPr/>
          <p:nvPr userDrawn="1">
            <p:custDataLst>
              <p:tags r:id="rId2"/>
            </p:custDataLst>
          </p:nvPr>
        </p:nvSpPr>
        <p:spPr>
          <a:xfrm>
            <a:off x="265748" y="215027"/>
            <a:ext cx="8619173" cy="4970621"/>
          </a:xfrm>
          <a:prstGeom prst="rect">
            <a:avLst/>
          </a:prstGeom>
          <a:solidFill>
            <a:srgbClr val="D9CBBD"/>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pPr lvl="0" algn="ctr"/>
            <a:endParaRPr lang="en-US" altLang="zh-CN" sz="1350">
              <a:solidFill>
                <a:schemeClr val="tx2"/>
              </a:solidFill>
              <a:sym typeface="+mn-ea"/>
            </a:endParaRPr>
          </a:p>
        </p:txBody>
      </p:sp>
      <p:sp>
        <p:nvSpPr>
          <p:cNvPr id="2" name="标题 1"/>
          <p:cNvSpPr>
            <a:spLocks noGrp="1"/>
          </p:cNvSpPr>
          <p:nvPr>
            <p:ph type="title" hasCustomPrompt="1"/>
            <p:custDataLst>
              <p:tags r:id="rId3"/>
            </p:custDataLst>
          </p:nvPr>
        </p:nvSpPr>
        <p:spPr>
          <a:xfrm>
            <a:off x="961200" y="997313"/>
            <a:ext cx="7219800" cy="542700"/>
          </a:xfrm>
        </p:spPr>
        <p:txBody>
          <a:bodyPr anchor="ctr">
            <a:normAutofit/>
          </a:bodyPr>
          <a:lstStyle>
            <a:lvl1pPr>
              <a:defRPr sz="24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
        <p:nvSpPr>
          <p:cNvPr id="7" name="内容占位符 6"/>
          <p:cNvSpPr>
            <a:spLocks noGrp="1"/>
          </p:cNvSpPr>
          <p:nvPr>
            <p:ph sz="quarter" idx="13"/>
            <p:custDataLst>
              <p:tags r:id="rId4"/>
            </p:custDataLst>
          </p:nvPr>
        </p:nvSpPr>
        <p:spPr>
          <a:xfrm>
            <a:off x="960835" y="1768433"/>
            <a:ext cx="7219950" cy="2583900"/>
          </a:xfrm>
        </p:spPr>
        <p:txBody>
          <a:bodyPr>
            <a:normAutofit/>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5"/>
            </p:custDataLst>
          </p:nvPr>
        </p:nvSpPr>
        <p:spPr>
          <a:xfrm>
            <a:off x="322307" y="4966834"/>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2592000" y="4966834"/>
            <a:ext cx="3960000" cy="316800"/>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6120450" y="4966834"/>
            <a:ext cx="2700000" cy="316800"/>
          </a:xfrm>
        </p:spPr>
        <p:txBody>
          <a:bodyPr/>
          <a:lstStyle/>
          <a:p>
            <a:fld id="{49AE70B2-8BF9-45C0-BB95-33D1B9D3A854}" type="slidenum">
              <a:rPr lang="zh-CN" altLang="en-US" smtClean="0"/>
              <a:t/>
            </a:fld>
            <a:endParaRPr lang="zh-CN" altLang="en-US"/>
          </a:p>
        </p:txBody>
      </p:sp>
      <p:pic>
        <p:nvPicPr>
          <p:cNvPr id="9" name="图片 8"/>
          <p:cNvPicPr>
            <a:picLocks noChangeAspect="1"/>
          </p:cNvPicPr>
          <p:nvPr userDrawn="1">
            <p:custDataLst>
              <p:tags r:id="rId9"/>
            </p:custDataLst>
          </p:nvPr>
        </p:nvPicPr>
        <p:blipFill>
          <a:blip r:embed="rId8"/>
          <a:stretch>
            <a:fillRect/>
          </a:stretch>
        </p:blipFill>
        <p:spPr>
          <a:xfrm>
            <a:off x="7924800" y="169105"/>
            <a:ext cx="951653" cy="736118"/>
          </a:xfrm>
          <a:prstGeom prst="rect">
            <a:avLst/>
          </a:prstGeom>
        </p:spPr>
      </p:pic>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spTree>
      <p:nvGrpSpPr>
        <p:cNvPr id="1" name=""/>
        <p:cNvGrpSpPr/>
        <p:nvPr>
          <p:custDataLst>
            <p:tags r:id="rId1"/>
          </p:custDataLst>
        </p:nvPr>
      </p:nvGrpSpPr>
      <p:grpSpPr>
        <a:xfrm>
          <a:off x="0" y="0"/>
          <a:ext cx="0" cy="0"/>
        </a:xfrm>
      </p:grpSpPr>
      <p:sp>
        <p:nvSpPr>
          <p:cNvPr id="8" name="矩形 7"/>
          <p:cNvSpPr/>
          <p:nvPr userDrawn="1">
            <p:custDataLst>
              <p:tags r:id="rId2"/>
            </p:custDataLst>
          </p:nvPr>
        </p:nvSpPr>
        <p:spPr>
          <a:xfrm>
            <a:off x="10477" y="-3500"/>
            <a:ext cx="3815239" cy="5407176"/>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pPr lvl="0" algn="ctr"/>
            <a:endParaRPr lang="en-US" altLang="zh-CN" sz="1350">
              <a:sym typeface="+mn-ea"/>
            </a:endParaRPr>
          </a:p>
        </p:txBody>
      </p:sp>
      <p:pic>
        <p:nvPicPr>
          <p:cNvPr id="10" name="图片 9"/>
          <p:cNvPicPr>
            <a:picLocks noChangeAspect="1"/>
          </p:cNvPicPr>
          <p:nvPr userDrawn="1">
            <p:custDataLst>
              <p:tags r:id="rId4"/>
            </p:custDataLst>
          </p:nvPr>
        </p:nvPicPr>
        <p:blipFill>
          <a:blip r:embed="rId3"/>
          <a:stretch>
            <a:fillRect/>
          </a:stretch>
        </p:blipFill>
        <p:spPr>
          <a:xfrm>
            <a:off x="7846219" y="4344543"/>
            <a:ext cx="1291114" cy="1048631"/>
          </a:xfrm>
          <a:prstGeom prst="rect">
            <a:avLst/>
          </a:prstGeom>
        </p:spPr>
      </p:pic>
      <p:sp>
        <p:nvSpPr>
          <p:cNvPr id="2" name="标题 1"/>
          <p:cNvSpPr>
            <a:spLocks noGrp="1"/>
          </p:cNvSpPr>
          <p:nvPr>
            <p:ph type="title" hasCustomPrompt="1"/>
            <p:custDataLst>
              <p:tags r:id="rId5"/>
            </p:custDataLst>
          </p:nvPr>
        </p:nvSpPr>
        <p:spPr>
          <a:xfrm>
            <a:off x="437400" y="623228"/>
            <a:ext cx="2970000" cy="661500"/>
          </a:xfrm>
        </p:spPr>
        <p:txBody>
          <a:bodyPr anchor="ctr">
            <a:normAutofit/>
          </a:bodyPr>
          <a:lstStyle>
            <a:lvl1pPr>
              <a:defRPr sz="27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单击编辑标题</a:t>
            </a:r>
            <a:endParaRPr lang="zh-CN" altLang="en-US"/>
          </a:p>
        </p:txBody>
      </p:sp>
      <p:sp>
        <p:nvSpPr>
          <p:cNvPr id="3" name="日期占位符 2"/>
          <p:cNvSpPr>
            <a:spLocks noGrp="1"/>
          </p:cNvSpPr>
          <p:nvPr>
            <p:ph type="dt" sz="half" idx="10"/>
            <p:custDataLst>
              <p:tags r:id="rId6"/>
            </p:custDataLst>
          </p:nvPr>
        </p:nvSpPr>
        <p:spPr>
          <a:xfrm>
            <a:off x="322307" y="4966834"/>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a:xfrm>
            <a:off x="2592000" y="4966834"/>
            <a:ext cx="3960000" cy="316800"/>
          </a:xfrm>
        </p:spPr>
        <p:txBody>
          <a:bodyPr/>
          <a:lstStyle/>
          <a:p>
            <a:endParaRPr lang="zh-CN" altLang="en-US"/>
          </a:p>
        </p:txBody>
      </p:sp>
      <p:sp>
        <p:nvSpPr>
          <p:cNvPr id="5" name="灯片编号占位符 4"/>
          <p:cNvSpPr>
            <a:spLocks noGrp="1"/>
          </p:cNvSpPr>
          <p:nvPr>
            <p:ph type="sldNum" sz="quarter" idx="12"/>
            <p:custDataLst>
              <p:tags r:id="rId8"/>
            </p:custDataLst>
          </p:nvPr>
        </p:nvSpPr>
        <p:spPr>
          <a:xfrm>
            <a:off x="6120450" y="4966834"/>
            <a:ext cx="2700000" cy="316800"/>
          </a:xfrm>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9"/>
            </p:custDataLst>
          </p:nvPr>
        </p:nvSpPr>
        <p:spPr>
          <a:xfrm>
            <a:off x="440100" y="1465898"/>
            <a:ext cx="2967300" cy="3069900"/>
          </a:xfrm>
        </p:spPr>
        <p:txBody>
          <a:bodyPr>
            <a:normAutofit/>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0"/>
            </p:custDataLst>
          </p:nvPr>
        </p:nvSpPr>
        <p:spPr>
          <a:xfrm>
            <a:off x="3825900" y="701725"/>
            <a:ext cx="4860000" cy="3815953"/>
          </a:xfrm>
        </p:spPr>
        <p:txBody>
          <a:bodyPr>
            <a:normAutofit/>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spTree>
      <p:nvGrpSpPr>
        <p:cNvPr id="1" name=""/>
        <p:cNvGrpSpPr/>
        <p:nvPr>
          <p:custDataLst>
            <p:tags r:id="rId1"/>
          </p:custDataLst>
        </p:nvPr>
      </p:nvGrpSpPr>
      <p:grpSpPr>
        <a:xfrm>
          <a:off x="0" y="0"/>
          <a:ext cx="0" cy="0"/>
        </a:xfrm>
      </p:grpSpPr>
      <p:sp>
        <p:nvSpPr>
          <p:cNvPr id="10" name="矩形 9"/>
          <p:cNvSpPr/>
          <p:nvPr userDrawn="1">
            <p:custDataLst>
              <p:tags r:id="rId2"/>
            </p:custDataLst>
          </p:nvPr>
        </p:nvSpPr>
        <p:spPr>
          <a:xfrm>
            <a:off x="0" y="0"/>
            <a:ext cx="9144000" cy="20979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pPr lvl="0" algn="ctr"/>
            <a:endParaRPr lang="en-US" altLang="zh-CN" sz="1350">
              <a:sym typeface="+mn-ea"/>
            </a:endParaRPr>
          </a:p>
        </p:txBody>
      </p:sp>
      <p:pic>
        <p:nvPicPr>
          <p:cNvPr id="11" name="图片 10"/>
          <p:cNvPicPr>
            <a:picLocks noChangeAspect="1"/>
          </p:cNvPicPr>
          <p:nvPr userDrawn="1">
            <p:custDataLst>
              <p:tags r:id="rId4"/>
            </p:custDataLst>
          </p:nvPr>
        </p:nvPicPr>
        <p:blipFill>
          <a:blip r:embed="rId3"/>
          <a:stretch>
            <a:fillRect/>
          </a:stretch>
        </p:blipFill>
        <p:spPr>
          <a:xfrm>
            <a:off x="7459028" y="4030504"/>
            <a:ext cx="1678305" cy="1362670"/>
          </a:xfrm>
          <a:prstGeom prst="rect">
            <a:avLst/>
          </a:prstGeom>
        </p:spPr>
      </p:pic>
      <p:sp>
        <p:nvSpPr>
          <p:cNvPr id="2" name="标题 1"/>
          <p:cNvSpPr>
            <a:spLocks noGrp="1"/>
          </p:cNvSpPr>
          <p:nvPr>
            <p:ph type="title"/>
            <p:custDataLst>
              <p:tags r:id="rId5"/>
            </p:custDataLst>
          </p:nvPr>
        </p:nvSpPr>
        <p:spPr>
          <a:xfrm>
            <a:off x="459000" y="626940"/>
            <a:ext cx="8232300" cy="469800"/>
          </a:xfrm>
        </p:spPr>
        <p:txBody>
          <a:bodyPr anchor="ctr">
            <a:normAutofit/>
          </a:bodyPr>
          <a:lstStyle>
            <a:lvl1pPr algn="ctr">
              <a:defRPr sz="27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6"/>
            </p:custDataLst>
          </p:nvPr>
        </p:nvSpPr>
        <p:spPr>
          <a:xfrm>
            <a:off x="322307" y="4966834"/>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a:xfrm>
            <a:off x="2592000" y="4966834"/>
            <a:ext cx="3960000" cy="316800"/>
          </a:xfrm>
        </p:spPr>
        <p:txBody>
          <a:bodyPr/>
          <a:lstStyle/>
          <a:p>
            <a:endParaRPr lang="zh-CN" altLang="en-US"/>
          </a:p>
        </p:txBody>
      </p:sp>
      <p:sp>
        <p:nvSpPr>
          <p:cNvPr id="5" name="灯片编号占位符 4"/>
          <p:cNvSpPr>
            <a:spLocks noGrp="1"/>
          </p:cNvSpPr>
          <p:nvPr>
            <p:ph type="sldNum" sz="quarter" idx="12"/>
            <p:custDataLst>
              <p:tags r:id="rId8"/>
            </p:custDataLst>
          </p:nvPr>
        </p:nvSpPr>
        <p:spPr>
          <a:xfrm>
            <a:off x="6120450" y="4966834"/>
            <a:ext cx="2700000" cy="316800"/>
          </a:xfrm>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9"/>
            </p:custDataLst>
          </p:nvPr>
        </p:nvSpPr>
        <p:spPr>
          <a:xfrm>
            <a:off x="459000" y="1322460"/>
            <a:ext cx="8231981" cy="621000"/>
          </a:xfrm>
        </p:spPr>
        <p:txBody>
          <a:bodyPr>
            <a:normAutofit/>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10"/>
            </p:custDataLst>
          </p:nvPr>
        </p:nvSpPr>
        <p:spPr>
          <a:xfrm>
            <a:off x="459581" y="2275628"/>
            <a:ext cx="8224200" cy="2573100"/>
          </a:xfrm>
        </p:spPr>
        <p:txBody>
          <a:bodyPr>
            <a:normAutofit/>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spTree>
      <p:nvGrpSpPr>
        <p:cNvPr id="1" name=""/>
        <p:cNvGrpSpPr/>
        <p:nvPr>
          <p:custDataLst>
            <p:tags r:id="rId1"/>
          </p:custDataLst>
        </p:nvPr>
      </p:nvGrpSpPr>
      <p:grpSpPr>
        <a:xfrm>
          <a:off x="0" y="0"/>
          <a:ext cx="0" cy="0"/>
        </a:xfrm>
      </p:grpSpPr>
      <p:sp>
        <p:nvSpPr>
          <p:cNvPr id="8" name="矩形 7"/>
          <p:cNvSpPr/>
          <p:nvPr userDrawn="1">
            <p:custDataLst>
              <p:tags r:id="rId2"/>
            </p:custDataLst>
          </p:nvPr>
        </p:nvSpPr>
        <p:spPr>
          <a:xfrm>
            <a:off x="-2381" y="3953995"/>
            <a:ext cx="9144000" cy="144017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pPr lvl="0" algn="ctr"/>
            <a:endParaRPr lang="en-US" altLang="zh-CN" sz="1350">
              <a:sym typeface="+mn-ea"/>
            </a:endParaRPr>
          </a:p>
        </p:txBody>
      </p:sp>
      <p:pic>
        <p:nvPicPr>
          <p:cNvPr id="10" name="图片 9"/>
          <p:cNvPicPr>
            <a:picLocks noChangeAspect="1"/>
          </p:cNvPicPr>
          <p:nvPr userDrawn="1">
            <p:custDataLst>
              <p:tags r:id="rId4"/>
            </p:custDataLst>
          </p:nvPr>
        </p:nvPicPr>
        <p:blipFill>
          <a:blip r:embed="rId3"/>
          <a:stretch>
            <a:fillRect/>
          </a:stretch>
        </p:blipFill>
        <p:spPr>
          <a:xfrm>
            <a:off x="7846219" y="4344543"/>
            <a:ext cx="1291114" cy="1048631"/>
          </a:xfrm>
          <a:prstGeom prst="rect">
            <a:avLst/>
          </a:prstGeom>
        </p:spPr>
      </p:pic>
      <p:sp>
        <p:nvSpPr>
          <p:cNvPr id="2" name="标题 1"/>
          <p:cNvSpPr>
            <a:spLocks noGrp="1"/>
          </p:cNvSpPr>
          <p:nvPr>
            <p:ph type="title"/>
            <p:custDataLst>
              <p:tags r:id="rId5"/>
            </p:custDataLst>
          </p:nvPr>
        </p:nvSpPr>
        <p:spPr>
          <a:xfrm>
            <a:off x="453600" y="537908"/>
            <a:ext cx="8232300" cy="423900"/>
          </a:xfrm>
        </p:spPr>
        <p:txBody>
          <a:bodyPr anchor="ctr">
            <a:normAutofit/>
          </a:bodyPr>
          <a:lstStyle>
            <a:lvl1pPr algn="ctr">
              <a:defRPr sz="24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6"/>
            </p:custDataLst>
          </p:nvPr>
        </p:nvSpPr>
        <p:spPr>
          <a:xfrm>
            <a:off x="322307" y="4966834"/>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a:xfrm>
            <a:off x="2592000" y="4966834"/>
            <a:ext cx="3960000" cy="316800"/>
          </a:xfrm>
        </p:spPr>
        <p:txBody>
          <a:bodyPr/>
          <a:lstStyle/>
          <a:p>
            <a:endParaRPr lang="zh-CN" altLang="en-US"/>
          </a:p>
        </p:txBody>
      </p:sp>
      <p:sp>
        <p:nvSpPr>
          <p:cNvPr id="5" name="灯片编号占位符 4"/>
          <p:cNvSpPr>
            <a:spLocks noGrp="1"/>
          </p:cNvSpPr>
          <p:nvPr>
            <p:ph type="sldNum" sz="quarter" idx="12"/>
            <p:custDataLst>
              <p:tags r:id="rId8"/>
            </p:custDataLst>
          </p:nvPr>
        </p:nvSpPr>
        <p:spPr>
          <a:xfrm>
            <a:off x="6120450" y="4966834"/>
            <a:ext cx="2700000" cy="316800"/>
          </a:xfrm>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9"/>
            </p:custDataLst>
          </p:nvPr>
        </p:nvSpPr>
        <p:spPr>
          <a:xfrm>
            <a:off x="453628" y="1384155"/>
            <a:ext cx="8243100" cy="2408400"/>
          </a:xfrm>
        </p:spPr>
        <p:txBody>
          <a:bodyPr>
            <a:normAutofit/>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10"/>
            </p:custDataLst>
          </p:nvPr>
        </p:nvSpPr>
        <p:spPr>
          <a:xfrm>
            <a:off x="445500" y="4098533"/>
            <a:ext cx="8251200" cy="758700"/>
          </a:xfrm>
        </p:spPr>
        <p:txBody>
          <a:bodyPr>
            <a:normAutofit/>
          </a:bodyPr>
          <a:lstStyle>
            <a:lvl1pPr marL="0" indent="0">
              <a:buNone/>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spTree>
      <p:nvGrpSpPr>
        <p:cNvPr id="1" name=""/>
        <p:cNvGrpSpPr/>
        <p:nvPr>
          <p:custDataLst>
            <p:tags r:id="rId1"/>
          </p:custDataLst>
        </p:nvPr>
      </p:nvGrpSpPr>
      <p:grpSpPr>
        <a:xfrm>
          <a:off x="0" y="0"/>
          <a:ext cx="0" cy="0"/>
        </a:xfrm>
      </p:grpSpPr>
      <p:sp>
        <p:nvSpPr>
          <p:cNvPr id="10" name="矩形 9"/>
          <p:cNvSpPr/>
          <p:nvPr userDrawn="1">
            <p:custDataLst>
              <p:tags r:id="rId2"/>
            </p:custDataLst>
          </p:nvPr>
        </p:nvSpPr>
        <p:spPr>
          <a:xfrm>
            <a:off x="0" y="0"/>
            <a:ext cx="9144000" cy="72009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pPr lvl="0" algn="ctr"/>
            <a:endParaRPr lang="en-US" altLang="zh-CN" sz="1350">
              <a:sym typeface="+mn-ea"/>
            </a:endParaRPr>
          </a:p>
        </p:txBody>
      </p:sp>
      <p:pic>
        <p:nvPicPr>
          <p:cNvPr id="6" name="图片 5"/>
          <p:cNvPicPr>
            <a:picLocks noChangeAspect="1"/>
          </p:cNvPicPr>
          <p:nvPr userDrawn="1">
            <p:custDataLst>
              <p:tags r:id="rId4"/>
            </p:custDataLst>
          </p:nvPr>
        </p:nvPicPr>
        <p:blipFill>
          <a:blip r:embed="rId3"/>
          <a:stretch>
            <a:fillRect/>
          </a:stretch>
        </p:blipFill>
        <p:spPr>
          <a:xfrm flipH="1">
            <a:off x="0" y="4308539"/>
            <a:ext cx="1353979" cy="1099637"/>
          </a:xfrm>
          <a:prstGeom prst="rect">
            <a:avLst/>
          </a:prstGeom>
        </p:spPr>
      </p:pic>
      <p:sp>
        <p:nvSpPr>
          <p:cNvPr id="2" name="标题 1"/>
          <p:cNvSpPr>
            <a:spLocks noGrp="1"/>
          </p:cNvSpPr>
          <p:nvPr>
            <p:ph type="title"/>
            <p:custDataLst>
              <p:tags r:id="rId5"/>
            </p:custDataLst>
          </p:nvPr>
        </p:nvSpPr>
        <p:spPr>
          <a:xfrm>
            <a:off x="434700" y="195397"/>
            <a:ext cx="8278200" cy="331473"/>
          </a:xfrm>
        </p:spPr>
        <p:txBody>
          <a:bodyP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6"/>
            </p:custDataLst>
          </p:nvPr>
        </p:nvSpPr>
        <p:spPr>
          <a:xfrm>
            <a:off x="322307" y="4966834"/>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a:xfrm>
            <a:off x="2592000" y="4966834"/>
            <a:ext cx="3960000" cy="316800"/>
          </a:xfrm>
        </p:spPr>
        <p:txBody>
          <a:bodyPr/>
          <a:lstStyle/>
          <a:p>
            <a:endParaRPr lang="zh-CN" altLang="en-US"/>
          </a:p>
        </p:txBody>
      </p:sp>
      <p:sp>
        <p:nvSpPr>
          <p:cNvPr id="5" name="灯片编号占位符 4"/>
          <p:cNvSpPr>
            <a:spLocks noGrp="1"/>
          </p:cNvSpPr>
          <p:nvPr>
            <p:ph type="sldNum" sz="quarter" idx="12"/>
            <p:custDataLst>
              <p:tags r:id="rId8"/>
            </p:custDataLst>
          </p:nvPr>
        </p:nvSpPr>
        <p:spPr>
          <a:xfrm>
            <a:off x="6120450" y="4966834"/>
            <a:ext cx="2700000" cy="316800"/>
          </a:xfrm>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9"/>
            </p:custDataLst>
          </p:nvPr>
        </p:nvSpPr>
        <p:spPr>
          <a:xfrm>
            <a:off x="434700" y="1364040"/>
            <a:ext cx="4006800" cy="2170800"/>
          </a:xfrm>
        </p:spPr>
        <p:txBody>
          <a:bodyPr>
            <a:normAutofit/>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0"/>
            </p:custDataLst>
          </p:nvPr>
        </p:nvSpPr>
        <p:spPr>
          <a:xfrm>
            <a:off x="4681800" y="1364040"/>
            <a:ext cx="4025700" cy="2170800"/>
          </a:xfrm>
        </p:spPr>
        <p:txBody>
          <a:bodyPr>
            <a:normAutofit/>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11"/>
            </p:custDataLst>
          </p:nvPr>
        </p:nvSpPr>
        <p:spPr>
          <a:xfrm>
            <a:off x="429300" y="3807878"/>
            <a:ext cx="4006800" cy="585900"/>
          </a:xfrm>
        </p:spPr>
        <p:txBody>
          <a:bodyP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2"/>
            </p:custDataLst>
          </p:nvPr>
        </p:nvSpPr>
        <p:spPr>
          <a:xfrm>
            <a:off x="4689900" y="3805043"/>
            <a:ext cx="4025700" cy="585900"/>
          </a:xfrm>
        </p:spPr>
        <p:txBody>
          <a:bodyP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spTree>
      <p:nvGrpSpPr>
        <p:cNvPr id="1" name=""/>
        <p:cNvGrpSpPr/>
        <p:nvPr>
          <p:custDataLst>
            <p:tags r:id="rId1"/>
          </p:custDataLst>
        </p:nvPr>
      </p:nvGrpSpPr>
      <p:grpSpPr>
        <a:xfrm>
          <a:off x="0" y="0"/>
          <a:ext cx="0" cy="0"/>
        </a:xfrm>
      </p:grpSpPr>
      <p:sp>
        <p:nvSpPr>
          <p:cNvPr id="10" name="矩形 9"/>
          <p:cNvSpPr/>
          <p:nvPr userDrawn="1">
            <p:custDataLst>
              <p:tags r:id="rId2"/>
            </p:custDataLst>
          </p:nvPr>
        </p:nvSpPr>
        <p:spPr>
          <a:xfrm>
            <a:off x="0" y="848006"/>
            <a:ext cx="9144000" cy="370466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pPr lvl="0" algn="ctr"/>
            <a:endParaRPr lang="en-US" altLang="zh-CN" sz="1350">
              <a:sym typeface="+mn-ea"/>
            </a:endParaRPr>
          </a:p>
        </p:txBody>
      </p:sp>
      <p:pic>
        <p:nvPicPr>
          <p:cNvPr id="6" name="图片 5"/>
          <p:cNvPicPr>
            <a:picLocks noChangeAspect="1"/>
          </p:cNvPicPr>
          <p:nvPr userDrawn="1">
            <p:custDataLst>
              <p:tags r:id="rId4"/>
            </p:custDataLst>
          </p:nvPr>
        </p:nvPicPr>
        <p:blipFill>
          <a:blip r:embed="rId3"/>
          <a:stretch>
            <a:fillRect/>
          </a:stretch>
        </p:blipFill>
        <p:spPr>
          <a:xfrm>
            <a:off x="7631430" y="4170521"/>
            <a:ext cx="1505903" cy="1222653"/>
          </a:xfrm>
          <a:prstGeom prst="rect">
            <a:avLst/>
          </a:prstGeom>
        </p:spPr>
      </p:pic>
      <p:pic>
        <p:nvPicPr>
          <p:cNvPr id="8" name="图片 7"/>
          <p:cNvPicPr>
            <a:picLocks noChangeAspect="1"/>
          </p:cNvPicPr>
          <p:nvPr userDrawn="1">
            <p:custDataLst>
              <p:tags r:id="rId5"/>
            </p:custDataLst>
          </p:nvPr>
        </p:nvPicPr>
        <p:blipFill>
          <a:blip r:embed="rId3"/>
          <a:stretch>
            <a:fillRect/>
          </a:stretch>
        </p:blipFill>
        <p:spPr>
          <a:xfrm flipH="1">
            <a:off x="0" y="-31504"/>
            <a:ext cx="1505903" cy="1222653"/>
          </a:xfrm>
          <a:prstGeom prst="rect">
            <a:avLst/>
          </a:prstGeom>
        </p:spPr>
      </p:pic>
      <p:sp>
        <p:nvSpPr>
          <p:cNvPr id="2" name="标题 1"/>
          <p:cNvSpPr>
            <a:spLocks noGrp="1"/>
          </p:cNvSpPr>
          <p:nvPr>
            <p:ph type="title" hasCustomPrompt="1"/>
            <p:custDataLst>
              <p:tags r:id="rId6"/>
            </p:custDataLst>
          </p:nvPr>
        </p:nvSpPr>
        <p:spPr>
          <a:xfrm>
            <a:off x="1142100" y="1099373"/>
            <a:ext cx="6858000" cy="1790100"/>
          </a:xfrm>
        </p:spPr>
        <p:txBody>
          <a:bodyPr anchor="b">
            <a:normAutofit/>
          </a:bodyPr>
          <a:lstStyle>
            <a:lvl1pPr algn="ctr">
              <a:defRPr sz="45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7"/>
            </p:custDataLst>
          </p:nvPr>
        </p:nvSpPr>
        <p:spPr>
          <a:xfrm>
            <a:off x="322307" y="4966834"/>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a:xfrm>
            <a:off x="2592000" y="4966834"/>
            <a:ext cx="3960000" cy="316800"/>
          </a:xfrm>
        </p:spPr>
        <p:txBody>
          <a:bodyPr/>
          <a:lstStyle/>
          <a:p>
            <a:endParaRPr lang="zh-CN" altLang="en-US"/>
          </a:p>
        </p:txBody>
      </p:sp>
      <p:sp>
        <p:nvSpPr>
          <p:cNvPr id="5" name="灯片编号占位符 4"/>
          <p:cNvSpPr>
            <a:spLocks noGrp="1"/>
          </p:cNvSpPr>
          <p:nvPr>
            <p:ph type="sldNum" sz="quarter" idx="12"/>
            <p:custDataLst>
              <p:tags r:id="rId9"/>
            </p:custDataLst>
          </p:nvPr>
        </p:nvSpPr>
        <p:spPr>
          <a:xfrm>
            <a:off x="6120450" y="4966834"/>
            <a:ext cx="2700000" cy="316800"/>
          </a:xfrm>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0"/>
            </p:custDataLst>
          </p:nvPr>
        </p:nvSpPr>
        <p:spPr>
          <a:xfrm>
            <a:off x="1141810" y="3073005"/>
            <a:ext cx="6858000" cy="1242000"/>
          </a:xfrm>
        </p:spPr>
        <p:txBody>
          <a:bodyPr>
            <a:normAutofit/>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12.xml" /><Relationship Id="rId2" Type="http://schemas.openxmlformats.org/officeDocument/2006/relationships/slideLayout" Target="../slideLayouts/slideLayout13.xml" /><Relationship Id="rId20" Type="http://schemas.openxmlformats.org/officeDocument/2006/relationships/tags" Target="../tags/tag213.xml" /><Relationship Id="rId21" Type="http://schemas.openxmlformats.org/officeDocument/2006/relationships/tags" Target="../tags/tag214.xml" /><Relationship Id="rId22" Type="http://schemas.openxmlformats.org/officeDocument/2006/relationships/tags" Target="../tags/tag215.xml" /><Relationship Id="rId23" Type="http://schemas.openxmlformats.org/officeDocument/2006/relationships/tags" Target="../tags/tag216.xml" /><Relationship Id="rId24" Type="http://schemas.openxmlformats.org/officeDocument/2006/relationships/tags" Target="../tags/tag217.xml" /><Relationship Id="rId25" Type="http://schemas.openxmlformats.org/officeDocument/2006/relationships/tags" Target="../tags/tag218.xml" /><Relationship Id="rId26" Type="http://schemas.openxmlformats.org/officeDocument/2006/relationships/image" Target="file:///D:\qq&#25991;&#20214;\712321467\Image\C2C\Image2\%7b75232B38-A165-1FB7-499C-2E1C792CACB5%7d.png" TargetMode="External" /><Relationship Id="rId27" Type="http://schemas.openxmlformats.org/officeDocument/2006/relationships/image" Target="../media/image8.png" /><Relationship Id="rId28" Type="http://schemas.openxmlformats.org/officeDocument/2006/relationships/tags" Target="../tags/tag219.xml" /><Relationship Id="rId29"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custDataLst>
            <p:tags r:id="rId19"/>
          </p:custDataLst>
        </p:nvPr>
      </p:nvGrpSpPr>
      <p:grpSpPr>
        <a:xfrm>
          <a:off x="0" y="0"/>
          <a:ext cx="0" cy="0"/>
        </a:xfrm>
      </p:grpSpPr>
      <p:sp>
        <p:nvSpPr>
          <p:cNvPr id="2" name="标题占位符 1"/>
          <p:cNvSpPr>
            <a:spLocks noGrp="1"/>
          </p:cNvSpPr>
          <p:nvPr>
            <p:ph type="title"/>
            <p:custDataLst>
              <p:tags r:id="rId20"/>
            </p:custDataLst>
          </p:nvPr>
        </p:nvSpPr>
        <p:spPr>
          <a:xfrm>
            <a:off x="502412" y="461010"/>
            <a:ext cx="8139178" cy="331473"/>
          </a:xfrm>
          <a:prstGeom prst="rect">
            <a:avLst/>
          </a:prstGeom>
        </p:spPr>
        <p:txBody>
          <a:bodyPr vert="horz" lIns="90170" tIns="46990" rIns="90170" bIns="4699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1"/>
            </p:custDataLst>
          </p:nvPr>
        </p:nvSpPr>
        <p:spPr>
          <a:xfrm>
            <a:off x="502412" y="842969"/>
            <a:ext cx="8139178" cy="4041680"/>
          </a:xfrm>
          <a:prstGeom prst="rect">
            <a:avLst/>
          </a:prstGeom>
        </p:spPr>
        <p:txBody>
          <a:bodyPr vert="horz" lIns="90170" tIns="46990" rIns="90170" bIns="4699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2"/>
            </p:custDataLst>
          </p:nvPr>
        </p:nvSpPr>
        <p:spPr>
          <a:xfrm>
            <a:off x="659807" y="4890962"/>
            <a:ext cx="2025000" cy="237600"/>
          </a:xfrm>
          <a:prstGeom prst="rect">
            <a:avLst/>
          </a:prstGeom>
        </p:spPr>
        <p:txBody>
          <a:bodyPr vert="horz" lIns="91440" tIns="45720" rIns="91440" bIns="45720" rtlCol="0" anchor="ctr">
            <a:normAutofit/>
          </a:bodyPr>
          <a:lstStyle>
            <a:defPPr>
              <a:defRPr lang="zh-CN"/>
            </a:defPPr>
            <a:lvl1pPr marL="0" algn="l" defTabSz="685800" rtl="0" eaLnBrk="1" latinLnBrk="0" hangingPunct="1">
              <a:defRPr sz="900" kern="1200">
                <a:solidFill>
                  <a:schemeClr val="tx1">
                    <a:tint val="75000"/>
                  </a:schemeClr>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3"/>
            </p:custDataLst>
          </p:nvPr>
        </p:nvSpPr>
        <p:spPr>
          <a:xfrm>
            <a:off x="3087000" y="4890962"/>
            <a:ext cx="2970000" cy="237600"/>
          </a:xfrm>
          <a:prstGeom prst="rect">
            <a:avLst/>
          </a:prstGeom>
        </p:spPr>
        <p:txBody>
          <a:bodyPr vert="horz" lIns="91440" tIns="45720" rIns="91440" bIns="45720" rtlCol="0" anchor="ctr">
            <a:normAutofit/>
          </a:bodyPr>
          <a:lstStyle>
            <a:defPPr>
              <a:defRPr lang="zh-CN"/>
            </a:defPPr>
            <a:lvl1pPr marL="0" algn="ctr" defTabSz="685800" rtl="0" eaLnBrk="1" latinLnBrk="0" hangingPunct="1">
              <a:defRPr sz="900" kern="1200">
                <a:solidFill>
                  <a:schemeClr val="tx1">
                    <a:tint val="75000"/>
                  </a:schemeClr>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4"/>
            </p:custDataLst>
          </p:nvPr>
        </p:nvSpPr>
        <p:spPr>
          <a:xfrm>
            <a:off x="6457950" y="4890962"/>
            <a:ext cx="2025000" cy="237600"/>
          </a:xfrm>
          <a:prstGeom prst="rect">
            <a:avLst/>
          </a:prstGeom>
        </p:spPr>
        <p:txBody>
          <a:bodyPr vert="horz" lIns="91440" tIns="45720" rIns="91440" bIns="45720" rtlCol="0" anchor="ctr">
            <a:normAutofit/>
          </a:bodyPr>
          <a:lstStyle>
            <a:defPPr>
              <a:defRPr lang="zh-CN"/>
            </a:defPPr>
            <a:lvl1pPr marL="0" algn="r" defTabSz="685800" rtl="0" eaLnBrk="1" latinLnBrk="0" hangingPunct="1">
              <a:defRPr sz="900" kern="1200">
                <a:solidFill>
                  <a:schemeClr val="tx1">
                    <a:tint val="75000"/>
                  </a:schemeClr>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5"/>
            </p:custDataLst>
          </p:nvPr>
        </p:nvSpPr>
        <p:spPr>
          <a:xfrm flipH="1">
            <a:off x="0" y="128588"/>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pPr algn="ctr"/>
            <a:endParaRPr lang="zh-CN" altLang="en-US" sz="1350"/>
          </a:p>
        </p:txBody>
      </p:sp>
      <p:pic>
        <p:nvPicPr>
          <p:cNvPr id="8" name="图片 1073743875" descr="学科网 zxxk.com" title=""/>
          <p:cNvPicPr>
            <a:picLocks noChangeAspect="1"/>
          </p:cNvPicPr>
          <p:nvPr>
            <p:custDataLst>
              <p:tags r:id="rId28"/>
            </p:custDataLst>
          </p:nvPr>
        </p:nvPicPr>
        <p:blipFill>
          <a:blip r:embed="rId27" r:link="rId26"/>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ransition/>
  <p:timing/>
  <p:txStyles>
    <p:titleStyle>
      <a:lvl1pPr algn="l" defTabSz="685800" rtl="0" eaLnBrk="1" fontAlgn="auto" latinLnBrk="0" hangingPunct="1">
        <a:lnSpc>
          <a:spcPct val="100000"/>
        </a:lnSpc>
        <a:spcBef>
          <a:spcPct val="0"/>
        </a:spcBef>
        <a:buNone/>
        <a:defRPr sz="1800" b="1" u="none" strike="noStrike" kern="1200" cap="none" spc="200" normalizeH="0">
          <a:solidFill>
            <a:schemeClr val="tx1"/>
          </a:solidFill>
          <a:uFillTx/>
          <a:latin typeface="微软雅黑" panose="020b0503020204020204" charset="-122"/>
          <a:ea typeface="微软雅黑"/>
          <a:cs typeface="+mj-cs"/>
        </a:defRPr>
      </a:lvl1pPr>
    </p:titleStyle>
    <p:bodyStyle>
      <a:lvl1pPr marL="171450" indent="-171450" algn="l" defTabSz="6858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solidFill>
          <a:uFillTx/>
          <a:latin typeface="微软雅黑" panose="020b0503020204020204" charset="-122"/>
          <a:ea typeface="微软雅黑"/>
          <a:cs typeface="+mn-cs"/>
        </a:defRPr>
      </a:lvl1pPr>
      <a:lvl2pPr marL="514350" indent="-171450" algn="l" defTabSz="685800" rtl="0" eaLnBrk="1" fontAlgn="auto" latinLnBrk="0" hangingPunct="1">
        <a:lnSpc>
          <a:spcPct val="130000"/>
        </a:lnSpc>
        <a:spcBef>
          <a:spcPct val="0"/>
        </a:spcBef>
        <a:spcAft>
          <a:spcPts val="1000"/>
        </a:spcAft>
        <a:buFont typeface="Arial" pitchFamily="34" charset="0"/>
        <a:buChar char="•"/>
        <a:tabLst>
          <a:tab pos="1207135"/>
        </a:tabLst>
        <a:defRPr sz="1200" u="none" strike="noStrike" kern="1200" cap="none" spc="150" normalizeH="0" baseline="0">
          <a:solidFill>
            <a:schemeClr val="tx1"/>
          </a:solidFill>
          <a:uFillTx/>
          <a:latin typeface="微软雅黑" panose="020b0503020204020204" charset="-122"/>
          <a:ea typeface="微软雅黑"/>
          <a:cs typeface="+mn-cs"/>
        </a:defRPr>
      </a:lvl2pPr>
      <a:lvl3pPr marL="857250" indent="-171450" algn="l" defTabSz="6858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solidFill>
          <a:uFillTx/>
          <a:latin typeface="微软雅黑" panose="020b0503020204020204" charset="-122"/>
          <a:ea typeface="微软雅黑"/>
          <a:cs typeface="+mn-cs"/>
        </a:defRPr>
      </a:lvl3pPr>
      <a:lvl4pPr marL="1200150" indent="-171450" algn="l" defTabSz="6858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solidFill>
          <a:uFillTx/>
          <a:latin typeface="微软雅黑" panose="020b0503020204020204" charset="-122"/>
          <a:ea typeface="微软雅黑"/>
          <a:cs typeface="+mn-cs"/>
        </a:defRPr>
      </a:lvl4pPr>
      <a:lvl5pPr marL="1543050" indent="-171450" algn="l" defTabSz="6858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solidFill>
          <a:uFillTx/>
          <a:latin typeface="微软雅黑" panose="020b0503020204020204" charset="-122"/>
          <a:ea typeface="微软雅黑"/>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227.xml" /><Relationship Id="rId3" Type="http://schemas.openxmlformats.org/officeDocument/2006/relationships/tags" Target="../tags/tag228.xml" /><Relationship Id="rId4" Type="http://schemas.openxmlformats.org/officeDocument/2006/relationships/image" Target="../media/image9.png" /><Relationship Id="rId5" Type="http://schemas.openxmlformats.org/officeDocument/2006/relationships/tags" Target="../tags/tag22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1.xml" /><Relationship Id="rId3" Type="http://schemas.openxmlformats.org/officeDocument/2006/relationships/tags" Target="../tags/tag234.xml" /><Relationship Id="rId4" Type="http://schemas.openxmlformats.org/officeDocument/2006/relationships/image" Target="../media/image10.png" /><Relationship Id="rId5" Type="http://schemas.openxmlformats.org/officeDocument/2006/relationships/tags" Target="../tags/tag235.xml" /><Relationship Id="rId6" Type="http://schemas.openxmlformats.org/officeDocument/2006/relationships/tags" Target="../tags/tag236.xml" /><Relationship Id="rId7" Type="http://schemas.openxmlformats.org/officeDocument/2006/relationships/tags" Target="../tags/tag23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38.xml" /><Relationship Id="rId3" Type="http://schemas.openxmlformats.org/officeDocument/2006/relationships/image" Target="../media/image2.png" /><Relationship Id="rId4" Type="http://schemas.openxmlformats.org/officeDocument/2006/relationships/tags" Target="../tags/tag239.xml" /><Relationship Id="rId5" Type="http://schemas.openxmlformats.org/officeDocument/2006/relationships/tags" Target="../tags/tag240.xml" /><Relationship Id="rId6" Type="http://schemas.openxmlformats.org/officeDocument/2006/relationships/image" Target="../media/image11.png" /><Relationship Id="rId7" Type="http://schemas.openxmlformats.org/officeDocument/2006/relationships/tags" Target="../tags/tag24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42.xml" /><Relationship Id="rId3" Type="http://schemas.openxmlformats.org/officeDocument/2006/relationships/image" Target="../media/image2.png" /><Relationship Id="rId4" Type="http://schemas.openxmlformats.org/officeDocument/2006/relationships/tags" Target="../tags/tag243.xml" /><Relationship Id="rId5" Type="http://schemas.openxmlformats.org/officeDocument/2006/relationships/tags" Target="../tags/tag244.xml" /><Relationship Id="rId6" Type="http://schemas.openxmlformats.org/officeDocument/2006/relationships/image" Target="../media/image11.png" /><Relationship Id="rId7" Type="http://schemas.openxmlformats.org/officeDocument/2006/relationships/tags" Target="../tags/tag24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46.xml" /><Relationship Id="rId3" Type="http://schemas.openxmlformats.org/officeDocument/2006/relationships/image" Target="../media/image2.png" /><Relationship Id="rId4" Type="http://schemas.openxmlformats.org/officeDocument/2006/relationships/tags" Target="../tags/tag247.xml" /><Relationship Id="rId5" Type="http://schemas.openxmlformats.org/officeDocument/2006/relationships/tags" Target="../tags/tag248.xml" /><Relationship Id="rId6" Type="http://schemas.openxmlformats.org/officeDocument/2006/relationships/image" Target="../media/image11.png" /><Relationship Id="rId7" Type="http://schemas.openxmlformats.org/officeDocument/2006/relationships/tags" Target="../tags/tag24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7.xml" /><Relationship Id="rId11" Type="http://schemas.openxmlformats.org/officeDocument/2006/relationships/tags" Target="../tags/tag258.xml" /><Relationship Id="rId12" Type="http://schemas.openxmlformats.org/officeDocument/2006/relationships/tags" Target="../tags/tag259.xml" /><Relationship Id="rId13" Type="http://schemas.openxmlformats.org/officeDocument/2006/relationships/image" Target="../media/image11.png" /><Relationship Id="rId14" Type="http://schemas.openxmlformats.org/officeDocument/2006/relationships/tags" Target="../tags/tag260.xml" /><Relationship Id="rId2" Type="http://schemas.openxmlformats.org/officeDocument/2006/relationships/tags" Target="../tags/tag250.xml" /><Relationship Id="rId3" Type="http://schemas.openxmlformats.org/officeDocument/2006/relationships/image" Target="../media/image2.png" /><Relationship Id="rId4" Type="http://schemas.openxmlformats.org/officeDocument/2006/relationships/tags" Target="../tags/tag251.xml" /><Relationship Id="rId5" Type="http://schemas.openxmlformats.org/officeDocument/2006/relationships/tags" Target="../tags/tag252.xml" /><Relationship Id="rId6" Type="http://schemas.openxmlformats.org/officeDocument/2006/relationships/tags" Target="../tags/tag253.xml" /><Relationship Id="rId7" Type="http://schemas.openxmlformats.org/officeDocument/2006/relationships/tags" Target="../tags/tag254.xml" /><Relationship Id="rId8" Type="http://schemas.openxmlformats.org/officeDocument/2006/relationships/tags" Target="../tags/tag255.xml" /><Relationship Id="rId9" Type="http://schemas.openxmlformats.org/officeDocument/2006/relationships/tags" Target="../tags/tag25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7.xml" /><Relationship Id="rId2" Type="http://schemas.openxmlformats.org/officeDocument/2006/relationships/tags" Target="../tags/tag261.xml" /><Relationship Id="rId3" Type="http://schemas.openxmlformats.org/officeDocument/2006/relationships/image" Target="../media/image2.png" /><Relationship Id="rId4" Type="http://schemas.openxmlformats.org/officeDocument/2006/relationships/tags" Target="../tags/tag262.xml" /><Relationship Id="rId5" Type="http://schemas.openxmlformats.org/officeDocument/2006/relationships/tags" Target="../tags/tag263.xml" /><Relationship Id="rId6" Type="http://schemas.openxmlformats.org/officeDocument/2006/relationships/tags" Target="../tags/tag264.xml" /><Relationship Id="rId7" Type="http://schemas.openxmlformats.org/officeDocument/2006/relationships/tags" Target="../tags/tag265.xml" /><Relationship Id="rId8" Type="http://schemas.openxmlformats.org/officeDocument/2006/relationships/tags" Target="../tags/tag266.xml" /><Relationship Id="rId9" Type="http://schemas.openxmlformats.org/officeDocument/2006/relationships/image" Target="../media/image1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5.xml" /><Relationship Id="rId11" Type="http://schemas.openxmlformats.org/officeDocument/2006/relationships/tags" Target="../tags/tag276.xml" /><Relationship Id="rId12" Type="http://schemas.openxmlformats.org/officeDocument/2006/relationships/tags" Target="../tags/tag277.xml" /><Relationship Id="rId13" Type="http://schemas.openxmlformats.org/officeDocument/2006/relationships/image" Target="../media/image11.png" /><Relationship Id="rId14" Type="http://schemas.openxmlformats.org/officeDocument/2006/relationships/tags" Target="../tags/tag278.xml" /><Relationship Id="rId2" Type="http://schemas.openxmlformats.org/officeDocument/2006/relationships/tags" Target="../tags/tag268.xml" /><Relationship Id="rId3" Type="http://schemas.openxmlformats.org/officeDocument/2006/relationships/image" Target="../media/image2.png"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tags" Target="../tags/tag271.xml" /><Relationship Id="rId7" Type="http://schemas.openxmlformats.org/officeDocument/2006/relationships/tags" Target="../tags/tag272.xml" /><Relationship Id="rId8" Type="http://schemas.openxmlformats.org/officeDocument/2006/relationships/tags" Target="../tags/tag273.xml" /><Relationship Id="rId9" Type="http://schemas.openxmlformats.org/officeDocument/2006/relationships/tags" Target="../tags/tag27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5.xml" /><Relationship Id="rId2" Type="http://schemas.openxmlformats.org/officeDocument/2006/relationships/tags" Target="../tags/tag279.xml" /><Relationship Id="rId3" Type="http://schemas.openxmlformats.org/officeDocument/2006/relationships/image" Target="../media/image2.png" /><Relationship Id="rId4" Type="http://schemas.openxmlformats.org/officeDocument/2006/relationships/tags" Target="../tags/tag280.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 Id="rId8" Type="http://schemas.openxmlformats.org/officeDocument/2006/relationships/tags" Target="../tags/tag284.xml" /><Relationship Id="rId9" Type="http://schemas.openxmlformats.org/officeDocument/2006/relationships/image" Target="../media/image1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3.xml" /><Relationship Id="rId11" Type="http://schemas.openxmlformats.org/officeDocument/2006/relationships/tags" Target="../tags/tag294.xml" /><Relationship Id="rId12" Type="http://schemas.openxmlformats.org/officeDocument/2006/relationships/tags" Target="../tags/tag295.xml" /><Relationship Id="rId13" Type="http://schemas.openxmlformats.org/officeDocument/2006/relationships/image" Target="../media/image11.png" /><Relationship Id="rId14" Type="http://schemas.openxmlformats.org/officeDocument/2006/relationships/tags" Target="../tags/tag296.xml" /><Relationship Id="rId2" Type="http://schemas.openxmlformats.org/officeDocument/2006/relationships/tags" Target="../tags/tag286.xml" /><Relationship Id="rId3" Type="http://schemas.openxmlformats.org/officeDocument/2006/relationships/image" Target="../media/image2.png"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tags" Target="../tags/tag289.xml" /><Relationship Id="rId7" Type="http://schemas.openxmlformats.org/officeDocument/2006/relationships/tags" Target="../tags/tag290.xml" /><Relationship Id="rId8" Type="http://schemas.openxmlformats.org/officeDocument/2006/relationships/tags" Target="../tags/tag291.xml" /><Relationship Id="rId9" Type="http://schemas.openxmlformats.org/officeDocument/2006/relationships/tags" Target="../tags/tag29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4.xml" /><Relationship Id="rId11" Type="http://schemas.openxmlformats.org/officeDocument/2006/relationships/image" Target="../media/image11.png" /><Relationship Id="rId12" Type="http://schemas.openxmlformats.org/officeDocument/2006/relationships/tags" Target="../tags/tag305.xml" /><Relationship Id="rId2" Type="http://schemas.openxmlformats.org/officeDocument/2006/relationships/tags" Target="../tags/tag297.xml" /><Relationship Id="rId3" Type="http://schemas.openxmlformats.org/officeDocument/2006/relationships/image" Target="../media/image2.png" /><Relationship Id="rId4" Type="http://schemas.openxmlformats.org/officeDocument/2006/relationships/tags" Target="../tags/tag298.xml" /><Relationship Id="rId5" Type="http://schemas.openxmlformats.org/officeDocument/2006/relationships/tags" Target="../tags/tag299.xml" /><Relationship Id="rId6" Type="http://schemas.openxmlformats.org/officeDocument/2006/relationships/tags" Target="../tags/tag300.xml" /><Relationship Id="rId7" Type="http://schemas.openxmlformats.org/officeDocument/2006/relationships/tags" Target="../tags/tag301.xml" /><Relationship Id="rId8" Type="http://schemas.openxmlformats.org/officeDocument/2006/relationships/tags" Target="../tags/tag302.xml" /><Relationship Id="rId9" Type="http://schemas.openxmlformats.org/officeDocument/2006/relationships/tags" Target="../tags/tag30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06.xml" /><Relationship Id="rId3" Type="http://schemas.openxmlformats.org/officeDocument/2006/relationships/image" Target="../media/image2.png" /><Relationship Id="rId4" Type="http://schemas.openxmlformats.org/officeDocument/2006/relationships/tags" Target="../tags/tag307.xml" /><Relationship Id="rId5" Type="http://schemas.openxmlformats.org/officeDocument/2006/relationships/tags" Target="../tags/tag308.xml" /><Relationship Id="rId6" Type="http://schemas.openxmlformats.org/officeDocument/2006/relationships/image" Target="../media/image11.png" /><Relationship Id="rId7" Type="http://schemas.openxmlformats.org/officeDocument/2006/relationships/tags" Target="../tags/tag30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10.xml" /><Relationship Id="rId3" Type="http://schemas.openxmlformats.org/officeDocument/2006/relationships/image" Target="../media/image2.png" /><Relationship Id="rId4" Type="http://schemas.openxmlformats.org/officeDocument/2006/relationships/tags" Target="../tags/tag311.xml" /><Relationship Id="rId5" Type="http://schemas.openxmlformats.org/officeDocument/2006/relationships/tags" Target="../tags/tag312.xml" /><Relationship Id="rId6" Type="http://schemas.openxmlformats.org/officeDocument/2006/relationships/image" Target="../media/image11.png" /><Relationship Id="rId7" Type="http://schemas.openxmlformats.org/officeDocument/2006/relationships/tags" Target="../tags/tag3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 Id="rId3" Type="http://schemas.openxmlformats.org/officeDocument/2006/relationships/tags" Target="../tags/tag318.xml" /><Relationship Id="rId4" Type="http://schemas.openxmlformats.org/officeDocument/2006/relationships/image" Target="../media/image2.png" /><Relationship Id="rId5" Type="http://schemas.openxmlformats.org/officeDocument/2006/relationships/tags" Target="../tags/tag319.xml" /><Relationship Id="rId6" Type="http://schemas.openxmlformats.org/officeDocument/2006/relationships/tags" Target="../tags/tag320.xml" /><Relationship Id="rId7" Type="http://schemas.openxmlformats.org/officeDocument/2006/relationships/image" Target="../media/image11.png" /><Relationship Id="rId8" Type="http://schemas.openxmlformats.org/officeDocument/2006/relationships/tags" Target="../tags/tag32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xml" /><Relationship Id="rId3" Type="http://schemas.openxmlformats.org/officeDocument/2006/relationships/tags" Target="../tags/tag326.xml" /><Relationship Id="rId4" Type="http://schemas.openxmlformats.org/officeDocument/2006/relationships/image" Target="../media/image2.png" /><Relationship Id="rId5" Type="http://schemas.openxmlformats.org/officeDocument/2006/relationships/tags" Target="../tags/tag327.xml" /><Relationship Id="rId6" Type="http://schemas.openxmlformats.org/officeDocument/2006/relationships/tags" Target="../tags/tag328.xml" /><Relationship Id="rId7" Type="http://schemas.openxmlformats.org/officeDocument/2006/relationships/image" Target="../media/image11.png" /><Relationship Id="rId8" Type="http://schemas.openxmlformats.org/officeDocument/2006/relationships/tags" Target="../tags/tag32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30.xml" /><Relationship Id="rId3" Type="http://schemas.openxmlformats.org/officeDocument/2006/relationships/image" Target="../media/image2.png" /><Relationship Id="rId4" Type="http://schemas.openxmlformats.org/officeDocument/2006/relationships/tags" Target="../tags/tag331.xml" /><Relationship Id="rId5" Type="http://schemas.openxmlformats.org/officeDocument/2006/relationships/tags" Target="../tags/tag332.xml" /><Relationship Id="rId6" Type="http://schemas.openxmlformats.org/officeDocument/2006/relationships/image" Target="../media/image11.png" /><Relationship Id="rId7" Type="http://schemas.openxmlformats.org/officeDocument/2006/relationships/tags" Target="../tags/tag33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34.xml" /><Relationship Id="rId3" Type="http://schemas.openxmlformats.org/officeDocument/2006/relationships/image" Target="../media/image2.png" /><Relationship Id="rId4" Type="http://schemas.openxmlformats.org/officeDocument/2006/relationships/tags" Target="../tags/tag335.xml" /><Relationship Id="rId5" Type="http://schemas.openxmlformats.org/officeDocument/2006/relationships/tags" Target="../tags/tag336.xml" /><Relationship Id="rId6" Type="http://schemas.openxmlformats.org/officeDocument/2006/relationships/image" Target="../media/image11.png" /><Relationship Id="rId7" Type="http://schemas.openxmlformats.org/officeDocument/2006/relationships/tags" Target="../tags/tag33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38.xml" /><Relationship Id="rId3" Type="http://schemas.openxmlformats.org/officeDocument/2006/relationships/image" Target="../media/image2.png" /><Relationship Id="rId4" Type="http://schemas.openxmlformats.org/officeDocument/2006/relationships/tags" Target="../tags/tag339.xml" /><Relationship Id="rId5" Type="http://schemas.openxmlformats.org/officeDocument/2006/relationships/tags" Target="../tags/tag340.xml" /><Relationship Id="rId6" Type="http://schemas.openxmlformats.org/officeDocument/2006/relationships/image" Target="../media/image12.png" /><Relationship Id="rId7" Type="http://schemas.openxmlformats.org/officeDocument/2006/relationships/tags" Target="../tags/tag341.xml" /><Relationship Id="rId8" Type="http://schemas.openxmlformats.org/officeDocument/2006/relationships/image" Target="../media/image11.png" /><Relationship Id="rId9" Type="http://schemas.openxmlformats.org/officeDocument/2006/relationships/tags" Target="../tags/tag34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43.xml" /><Relationship Id="rId3" Type="http://schemas.openxmlformats.org/officeDocument/2006/relationships/image" Target="../media/image2.png" /><Relationship Id="rId4" Type="http://schemas.openxmlformats.org/officeDocument/2006/relationships/tags" Target="../tags/tag344.xml" /><Relationship Id="rId5" Type="http://schemas.openxmlformats.org/officeDocument/2006/relationships/tags" Target="../tags/tag345.xml" /><Relationship Id="rId6" Type="http://schemas.openxmlformats.org/officeDocument/2006/relationships/image" Target="../media/image11.png" /><Relationship Id="rId7" Type="http://schemas.openxmlformats.org/officeDocument/2006/relationships/tags" Target="../tags/tag346.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47.xml" /><Relationship Id="rId3" Type="http://schemas.openxmlformats.org/officeDocument/2006/relationships/image" Target="../media/image2.png" /><Relationship Id="rId4" Type="http://schemas.openxmlformats.org/officeDocument/2006/relationships/tags" Target="../tags/tag348.xml" /><Relationship Id="rId5" Type="http://schemas.openxmlformats.org/officeDocument/2006/relationships/tags" Target="../tags/tag349.xml" /><Relationship Id="rId6" Type="http://schemas.openxmlformats.org/officeDocument/2006/relationships/image" Target="../media/image11.png" /><Relationship Id="rId7" Type="http://schemas.openxmlformats.org/officeDocument/2006/relationships/tags" Target="../tags/tag350.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351.xml" /><Relationship Id="rId3" Type="http://schemas.openxmlformats.org/officeDocument/2006/relationships/tags" Target="../tags/tag352.xml" /><Relationship Id="rId4" Type="http://schemas.openxmlformats.org/officeDocument/2006/relationships/hyperlink" Target="https://d.book118.com/99811607407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title=""/>
          <p:cNvSpPr txBox="1"/>
          <p:nvPr>
            <p:custDataLst>
              <p:tags r:id="rId3"/>
            </p:custDataLst>
          </p:nvPr>
        </p:nvSpPr>
        <p:spPr>
          <a:xfrm>
            <a:off x="107690" y="611829"/>
            <a:ext cx="8865120" cy="1198880"/>
          </a:xfrm>
          <a:prstGeom prst="rect">
            <a:avLst/>
          </a:prstGeom>
          <a:ln>
            <a:solidFill>
              <a:srgbClr val="C00000"/>
            </a:solidFill>
          </a:ln>
        </p:spPr>
        <p:txBody>
          <a:bodyPr wrap="square">
            <a:spAutoFit/>
            <a:extLst>
              <a:ext uri="{4A0BC546-FE56-4ADE-93B0-CB8AF2F6F144}">
                <wpsdc:textFrameExt xmlns:wpsdc="http://www.wps.cn/officeDocument/2022/drawingmlCustomData" type="text"/>
              </a:ext>
            </a:extLs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pPr algn="ctr"/>
            <a:r>
              <a:rPr lang="zh-CN" altLang="en-US" sz="7200">
                <a:solidFill>
                  <a:srgbClr val="FF0000"/>
                </a:solidFill>
                <a:latin typeface="微软雅黑" panose="020b0503020204020204" charset="-122"/>
                <a:ea typeface="微软雅黑"/>
                <a:cs typeface="微软雅黑" panose="020b0503020204020204" charset="-122"/>
              </a:rPr>
              <a:t>必修</a:t>
            </a:r>
            <a:r>
              <a:rPr lang="en-US" altLang="zh-CN" sz="7200">
                <a:solidFill>
                  <a:srgbClr val="FF0000"/>
                </a:solidFill>
                <a:latin typeface="微软雅黑" panose="020b0503020204020204" charset="-122"/>
                <a:ea typeface="微软雅黑"/>
                <a:cs typeface="微软雅黑" panose="020b0503020204020204" charset="-122"/>
              </a:rPr>
              <a:t>4   </a:t>
            </a:r>
            <a:r>
              <a:rPr lang="zh-CN" altLang="en-US" sz="7200">
                <a:solidFill>
                  <a:srgbClr val="FF0000"/>
                </a:solidFill>
                <a:latin typeface="微软雅黑" panose="020b0503020204020204" charset="-122"/>
                <a:ea typeface="微软雅黑"/>
                <a:cs typeface="微软雅黑" panose="020b0503020204020204" charset="-122"/>
              </a:rPr>
              <a:t>哲学与文化</a:t>
            </a:r>
            <a:endParaRPr lang="zh-CN" altLang="en-US" sz="7200">
              <a:solidFill>
                <a:srgbClr val="FF0000"/>
              </a:solidFill>
              <a:latin typeface="微软雅黑" panose="020b0503020204020204" charset="-122"/>
              <a:ea typeface="微软雅黑"/>
              <a:cs typeface="微软雅黑" panose="020b0503020204020204" charset="-122"/>
            </a:endParaRPr>
          </a:p>
        </p:txBody>
      </p:sp>
      <p:pic>
        <p:nvPicPr>
          <p:cNvPr id="4" name="图片 3" title=""/>
          <p:cNvPicPr>
            <a:picLocks noChangeAspect="1"/>
          </p:cNvPicPr>
          <p:nvPr>
            <p:custDataLst>
              <p:tags r:id="rId5"/>
            </p:custDataLst>
          </p:nvPr>
        </p:nvPicPr>
        <p:blipFill>
          <a:blip r:embed="rId4"/>
          <a:stretch>
            <a:fillRect/>
          </a:stretch>
        </p:blipFill>
        <p:spPr>
          <a:xfrm>
            <a:off x="3131820" y="1980565"/>
            <a:ext cx="2663825" cy="3348990"/>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12" name="Picture 26" title=""/>
          <p:cNvPicPr>
            <a:picLocks noChangeAspect="1"/>
          </p:cNvPicPr>
          <p:nvPr>
            <p:custDataLst>
              <p:tags r:id="rId5"/>
            </p:custDataLst>
          </p:nvPr>
        </p:nvPicPr>
        <p:blipFill>
          <a:blip r:embed="rId4">
            <a:alphaModFix amt="20000"/>
          </a:blip>
          <a:stretch>
            <a:fillRect/>
          </a:stretch>
        </p:blipFill>
        <p:spPr>
          <a:xfrm flipV="1">
            <a:off x="-2708" y="4511041"/>
            <a:ext cx="6115923" cy="761046"/>
          </a:xfrm>
          <a:prstGeom prst="rect">
            <a:avLst/>
          </a:prstGeom>
        </p:spPr>
      </p:pic>
      <p:sp>
        <p:nvSpPr>
          <p:cNvPr id="22" name="矩形 21" title=""/>
          <p:cNvSpPr/>
          <p:nvPr>
            <p:custDataLst>
              <p:tags r:id="rId6"/>
            </p:custDataLst>
          </p:nvPr>
        </p:nvSpPr>
        <p:spPr>
          <a:xfrm>
            <a:off x="1476411" y="1692265"/>
            <a:ext cx="5708650" cy="1353185"/>
          </a:xfrm>
          <a:prstGeom prst="rect">
            <a:avLst/>
          </a:prstGeom>
        </p:spPr>
        <p:txBody>
          <a:bodyPr wrap="none">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pPr indent="0" algn="ctr" fontAlgn="auto">
              <a:lnSpc>
                <a:spcPct val="125000"/>
              </a:lnSpc>
            </a:pPr>
            <a:r>
              <a:rPr lang="zh-CN" altLang="en-US" sz="3200" b="1" smtClean="0">
                <a:solidFill>
                  <a:srgbClr val="0070C0"/>
                </a:solidFill>
                <a:latin typeface="微软雅黑" panose="020b0503020204020204" charset="-122"/>
                <a:ea typeface="微软雅黑"/>
                <a:sym typeface="+mn-ea"/>
              </a:rPr>
              <a:t>第一单元  探索世界与把握规律</a:t>
            </a:r>
            <a:endParaRPr lang="zh-CN" altLang="en-US" sz="3200" b="1" smtClean="0">
              <a:latin typeface="华文中宋" panose="02010600040101010101" charset="-122"/>
              <a:ea typeface="华文中宋" panose="02010600040101010101" charset="-122"/>
            </a:endParaRPr>
          </a:p>
          <a:p>
            <a:pPr algn="ctr">
              <a:lnSpc>
                <a:spcPct val="140000"/>
              </a:lnSpc>
            </a:pPr>
            <a:r>
              <a:rPr lang="zh-CN" altLang="en-US" sz="3000" b="1" smtClean="0">
                <a:solidFill>
                  <a:srgbClr val="FF0000"/>
                </a:solidFill>
                <a:latin typeface="华文中宋" panose="02010600040101010101" charset="-122"/>
                <a:ea typeface="华文中宋" panose="02010600040101010101" charset="-122"/>
              </a:rPr>
              <a:t>易错点课件</a:t>
            </a:r>
            <a:endParaRPr lang="zh-CN" altLang="en-US" sz="3000" b="1" smtClean="0">
              <a:solidFill>
                <a:srgbClr val="FF0000"/>
              </a:solidFill>
              <a:latin typeface="华文中宋" panose="02010600040101010101" charset="-122"/>
              <a:ea typeface="华文中宋" panose="02010600040101010101" charset="-122"/>
            </a:endParaRPr>
          </a:p>
        </p:txBody>
      </p:sp>
      <p:sp>
        <p:nvSpPr>
          <p:cNvPr id="5" name="标题 4" title=""/>
          <p:cNvSpPr>
            <a:spLocks noGrp="1"/>
          </p:cNvSpPr>
          <p:nvPr>
            <p:custDataLst>
              <p:tags r:id="rId7"/>
            </p:custDataLst>
          </p:nvPr>
        </p:nvSpPr>
        <p:spPr>
          <a:xfrm>
            <a:off x="2043112" y="366236"/>
            <a:ext cx="7046595" cy="485775"/>
          </a:xfrm>
          <a:prstGeom prst="rect">
            <a:avLst/>
          </a:prstGeom>
        </p:spPr>
        <p:txBody>
          <a:bodyPr vert="horz" lIns="67626" tIns="35242" rIns="67626" bIns="35242" rtlCol="0" anchor="ctr" anchorCtr="0">
            <a:noAutofit/>
          </a:bodyPr>
          <a:lstStyle>
            <a:defPPr>
              <a:defRPr lang="zh-CN"/>
            </a:defPPr>
            <a:lvl1pPr marL="0" marR="0" algn="l" defTabSz="914400" rtl="0" eaLnBrk="1" fontAlgn="auto" latinLnBrk="0" hangingPunct="1">
              <a:lnSpc>
                <a:spcPct val="100000"/>
              </a:lnSpc>
              <a:spcBef>
                <a:spcPct val="0"/>
              </a:spcBef>
              <a:buNone/>
              <a:defRPr kumimoji="0" lang="zh-CN" altLang="en-US" sz="2390" b="1" i="0" u="none" strike="noStrike" kern="1200" cap="none" spc="200" normalizeH="0" baseline="0" noProof="1">
                <a:solidFill>
                  <a:schemeClr val="tx1"/>
                </a:solidFill>
                <a:uFillTx/>
                <a:latin typeface="Arial" pitchFamily="34" charset="0"/>
                <a:ea typeface="汉仪粗仿宋简" panose="02010600000101010101" charset="-122"/>
                <a:cs typeface="+mj-cs"/>
                <a:sym typeface="+mn-ea"/>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pPr marL="0" indent="0" algn="l">
              <a:lnSpc>
                <a:spcPct val="100000"/>
              </a:lnSpc>
              <a:spcBef>
                <a:spcPct val="0"/>
              </a:spcBef>
              <a:spcAft>
                <a:spcPct val="0"/>
              </a:spcAft>
              <a:buSzTx/>
              <a:buNone/>
            </a:pPr>
            <a:endParaRPr lang="zh-CN" sz="2700" b="1">
              <a:solidFill>
                <a:schemeClr val="tx1"/>
              </a:solidFill>
              <a:latin typeface="微软雅黑" panose="020b0503020204020204" charset="-122"/>
              <a:ea typeface="微软雅黑"/>
              <a:sym typeface="+mn-ea"/>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6"/>
          <a:tile tx="0" ty="0" sx="100000" sy="100000" flip="none" algn="tl"/>
        </a:blipFill>
        <a:effectLst/>
      </p:bgPr>
    </p:bg>
    <p:spTree>
      <p:nvGrpSpPr>
        <p:cNvPr id="1" name=""/>
        <p:cNvGrpSpPr/>
        <p:nvPr>
          <p:custDataLst>
            <p:tags r:id="rId2"/>
          </p:custDataLst>
        </p:nvPr>
      </p:nvGrpSpPr>
      <p:grpSpPr>
        <a:xfrm>
          <a:off x="0" y="0"/>
          <a:ext cx="0" cy="0"/>
        </a:xfrm>
      </p:grpSpPr>
      <p:pic>
        <p:nvPicPr>
          <p:cNvPr id="2" name="图片 1" title=""/>
          <p:cNvPicPr>
            <a:picLocks noChangeAspect="1"/>
          </p:cNvPicPr>
          <p:nvPr userDrawn="1">
            <p:custDataLst>
              <p:tags r:id="rId4"/>
            </p:custDataLst>
          </p:nvPr>
        </p:nvPicPr>
        <p:blipFill>
          <a:blip r:embed="rId3"/>
          <a:stretch>
            <a:fillRect/>
          </a:stretch>
        </p:blipFill>
        <p:spPr>
          <a:xfrm>
            <a:off x="6906101" y="3581448"/>
            <a:ext cx="2231231" cy="1811726"/>
          </a:xfrm>
          <a:prstGeom prst="rect">
            <a:avLst/>
          </a:prstGeom>
        </p:spPr>
      </p:pic>
      <p:sp>
        <p:nvSpPr>
          <p:cNvPr id="19458" name="内容占位符 2" title=""/>
          <p:cNvSpPr>
            <a:spLocks noGrp="1"/>
          </p:cNvSpPr>
          <p:nvPr>
            <p:custDataLst>
              <p:tags r:id="rId5"/>
            </p:custDataLst>
          </p:nvPr>
        </p:nvSpPr>
        <p:spPr>
          <a:xfrm>
            <a:off x="42545" y="35560"/>
            <a:ext cx="8885555" cy="5200650"/>
          </a:xfrm>
          <a:prstGeom prst="rect">
            <a:avLst/>
          </a:prstGeom>
        </p:spPr>
        <p:txBody>
          <a:bodyPr vert="horz" lIns="66240" tIns="33121" rIns="66240" bIns="33121" rtlCol="0">
            <a:noAutofit/>
          </a:bodyPr>
          <a:lstStyle>
            <a:defPPr>
              <a:defRPr lang="zh-CN"/>
            </a:defPPr>
            <a:lvl1pPr marL="174625" indent="-174625" algn="l" defTabSz="697865" rtl="0" eaLnBrk="1" latinLnBrk="0" hangingPunct="1">
              <a:lnSpc>
                <a:spcPct val="90000"/>
              </a:lnSpc>
              <a:spcBef>
                <a:spcPts val="765"/>
              </a:spcBef>
              <a:buFont typeface="Arial" pitchFamily="34" charset="0"/>
              <a:buChar char="•"/>
              <a:defRPr sz="2100" kern="1200">
                <a:solidFill>
                  <a:schemeClr val="tx1"/>
                </a:solidFill>
                <a:latin typeface="+mn-lt"/>
                <a:ea typeface="+mn-ea"/>
                <a:cs typeface="+mn-cs"/>
              </a:defRPr>
            </a:lvl1pPr>
            <a:lvl2pPr marL="523875" indent="-174625" algn="l" defTabSz="697865" rtl="0" eaLnBrk="1" latinLnBrk="0" hangingPunct="1">
              <a:lnSpc>
                <a:spcPct val="90000"/>
              </a:lnSpc>
              <a:spcBef>
                <a:spcPts val="380"/>
              </a:spcBef>
              <a:buFont typeface="Arial" pitchFamily="34" charset="0"/>
              <a:buChar char="•"/>
              <a:defRPr sz="1800" kern="1200">
                <a:solidFill>
                  <a:schemeClr val="tx1"/>
                </a:solidFill>
                <a:latin typeface="+mn-lt"/>
                <a:ea typeface="+mn-ea"/>
                <a:cs typeface="+mn-cs"/>
              </a:defRPr>
            </a:lvl2pPr>
            <a:lvl3pPr marL="872490" indent="-174625" algn="l" defTabSz="697865" rtl="0" eaLnBrk="1" latinLnBrk="0" hangingPunct="1">
              <a:lnSpc>
                <a:spcPct val="90000"/>
              </a:lnSpc>
              <a:spcBef>
                <a:spcPts val="380"/>
              </a:spcBef>
              <a:buFont typeface="Arial" pitchFamily="34" charset="0"/>
              <a:buChar char="•"/>
              <a:defRPr sz="1500" kern="1200">
                <a:solidFill>
                  <a:schemeClr val="tx1"/>
                </a:solidFill>
                <a:latin typeface="+mn-lt"/>
                <a:ea typeface="+mn-ea"/>
                <a:cs typeface="+mn-cs"/>
              </a:defRPr>
            </a:lvl3pPr>
            <a:lvl4pPr marL="1221740" indent="-174625" algn="l" defTabSz="697865" rtl="0" eaLnBrk="1" latinLnBrk="0" hangingPunct="1">
              <a:lnSpc>
                <a:spcPct val="90000"/>
              </a:lnSpc>
              <a:spcBef>
                <a:spcPts val="380"/>
              </a:spcBef>
              <a:buFont typeface="Arial" pitchFamily="34" charset="0"/>
              <a:buChar char="•"/>
              <a:defRPr sz="1400" kern="1200">
                <a:solidFill>
                  <a:schemeClr val="tx1"/>
                </a:solidFill>
                <a:latin typeface="+mn-lt"/>
                <a:ea typeface="+mn-ea"/>
                <a:cs typeface="+mn-cs"/>
              </a:defRPr>
            </a:lvl4pPr>
            <a:lvl5pPr marL="1570990" indent="-174625" algn="l" defTabSz="697865" rtl="0" eaLnBrk="1" latinLnBrk="0" hangingPunct="1">
              <a:lnSpc>
                <a:spcPct val="90000"/>
              </a:lnSpc>
              <a:spcBef>
                <a:spcPts val="380"/>
              </a:spcBef>
              <a:buFont typeface="Arial" pitchFamily="34" charset="0"/>
              <a:buChar char="•"/>
              <a:defRPr sz="1400" kern="1200">
                <a:solidFill>
                  <a:schemeClr val="tx1"/>
                </a:solidFill>
                <a:latin typeface="+mn-lt"/>
                <a:ea typeface="+mn-ea"/>
                <a:cs typeface="+mn-cs"/>
              </a:defRPr>
            </a:lvl5pPr>
            <a:lvl6pPr marL="1919605" indent="-174625" algn="l" defTabSz="697865" rtl="0" eaLnBrk="1" latinLnBrk="0" hangingPunct="1">
              <a:lnSpc>
                <a:spcPct val="90000"/>
              </a:lnSpc>
              <a:spcBef>
                <a:spcPts val="380"/>
              </a:spcBef>
              <a:buFont typeface="Arial" pitchFamily="34" charset="0"/>
              <a:buChar char="•"/>
              <a:defRPr sz="1400" kern="1200">
                <a:solidFill>
                  <a:schemeClr val="tx1"/>
                </a:solidFill>
                <a:latin typeface="+mn-lt"/>
                <a:ea typeface="+mn-ea"/>
                <a:cs typeface="+mn-cs"/>
              </a:defRPr>
            </a:lvl6pPr>
            <a:lvl7pPr marL="2268855" indent="-174625" algn="l" defTabSz="697865" rtl="0" eaLnBrk="1" latinLnBrk="0" hangingPunct="1">
              <a:lnSpc>
                <a:spcPct val="90000"/>
              </a:lnSpc>
              <a:spcBef>
                <a:spcPts val="380"/>
              </a:spcBef>
              <a:buFont typeface="Arial" pitchFamily="34" charset="0"/>
              <a:buChar char="•"/>
              <a:defRPr sz="1400" kern="1200">
                <a:solidFill>
                  <a:schemeClr val="tx1"/>
                </a:solidFill>
                <a:latin typeface="+mn-lt"/>
                <a:ea typeface="+mn-ea"/>
                <a:cs typeface="+mn-cs"/>
              </a:defRPr>
            </a:lvl7pPr>
            <a:lvl8pPr marL="2618105" indent="-174625" algn="l" defTabSz="697865" rtl="0" eaLnBrk="1" latinLnBrk="0" hangingPunct="1">
              <a:lnSpc>
                <a:spcPct val="90000"/>
              </a:lnSpc>
              <a:spcBef>
                <a:spcPts val="380"/>
              </a:spcBef>
              <a:buFont typeface="Arial" pitchFamily="34" charset="0"/>
              <a:buChar char="•"/>
              <a:defRPr sz="1400" kern="1200">
                <a:solidFill>
                  <a:schemeClr val="tx1"/>
                </a:solidFill>
                <a:latin typeface="+mn-lt"/>
                <a:ea typeface="+mn-ea"/>
                <a:cs typeface="+mn-cs"/>
              </a:defRPr>
            </a:lvl8pPr>
            <a:lvl9pPr marL="2966720" indent="-174625" algn="l" defTabSz="697865" rtl="0" eaLnBrk="1" latinLnBrk="0" hangingPunct="1">
              <a:lnSpc>
                <a:spcPct val="90000"/>
              </a:lnSpc>
              <a:spcBef>
                <a:spcPts val="380"/>
              </a:spcBef>
              <a:buFont typeface="Arial" pitchFamily="34" charset="0"/>
              <a:buChar char="•"/>
              <a:defRPr sz="1400" kern="1200">
                <a:solidFill>
                  <a:schemeClr val="tx1"/>
                </a:solidFill>
                <a:latin typeface="+mn-lt"/>
                <a:ea typeface="+mn-ea"/>
                <a:cs typeface="+mn-cs"/>
              </a:defRPr>
            </a:lvl9pPr>
          </a:lstStyle>
          <a:p>
            <a:pPr marL="0" lvl="0" indent="0">
              <a:lnSpc>
                <a:spcPct val="120000"/>
              </a:lnSpc>
              <a:spcBef>
                <a:spcPct val="0"/>
              </a:spcBef>
              <a:buNone/>
            </a:pPr>
            <a:r>
              <a:rPr lang="zh-CN" altLang="en-US" sz="1400" b="1">
                <a:solidFill>
                  <a:srgbClr val="000000"/>
                </a:solidFill>
                <a:latin typeface="隶书" charset="0"/>
                <a:ea typeface="隶书" charset="0"/>
                <a:cs typeface="隶书" charset="0"/>
              </a:rPr>
              <a:t>第一课  时代精神的</a:t>
            </a:r>
            <a:r>
              <a:rPr lang="zh-CN" altLang="en-US" sz="1400" b="1" smtClean="0">
                <a:solidFill>
                  <a:srgbClr val="000000"/>
                </a:solidFill>
                <a:latin typeface="隶书" charset="0"/>
                <a:ea typeface="隶书" charset="0"/>
                <a:cs typeface="隶书" charset="0"/>
              </a:rPr>
              <a:t>精华（</a:t>
            </a:r>
            <a:r>
              <a:rPr lang="zh-CN" altLang="en-US" sz="1400" b="1">
                <a:solidFill>
                  <a:srgbClr val="000000"/>
                </a:solidFill>
                <a:latin typeface="隶书" charset="0"/>
                <a:ea typeface="隶书" charset="0"/>
                <a:cs typeface="隶书" charset="0"/>
              </a:rPr>
              <a:t>真正的哲学  如马哲、习近平新时代中国特色社会主义</a:t>
            </a:r>
            <a:r>
              <a:rPr lang="zh-CN" altLang="en-US" sz="1400" b="1" smtClean="0">
                <a:solidFill>
                  <a:srgbClr val="000000"/>
                </a:solidFill>
                <a:latin typeface="隶书" charset="0"/>
                <a:ea typeface="隶书" charset="0"/>
                <a:cs typeface="隶书" charset="0"/>
              </a:rPr>
              <a:t>思想）</a:t>
            </a:r>
            <a:endParaRPr lang="en-US" altLang="zh-CN" sz="1400" b="1" smtClean="0">
              <a:solidFill>
                <a:srgbClr val="000000"/>
              </a:solidFill>
              <a:latin typeface="隶书" charset="0"/>
              <a:ea typeface="隶书" charset="0"/>
              <a:cs typeface="隶书" charset="0"/>
            </a:endParaRPr>
          </a:p>
          <a:p>
            <a:pPr marL="0" lvl="0" indent="0">
              <a:lnSpc>
                <a:spcPct val="120000"/>
              </a:lnSpc>
              <a:spcBef>
                <a:spcPct val="0"/>
              </a:spcBef>
              <a:buNone/>
            </a:pPr>
            <a:r>
              <a:rPr lang="en-US" altLang="zh-CN" sz="1600" b="1" smtClean="0">
                <a:solidFill>
                  <a:srgbClr val="000000"/>
                </a:solidFill>
                <a:latin typeface="隶书" charset="0"/>
                <a:ea typeface="隶书" charset="0"/>
                <a:cs typeface="隶书" charset="0"/>
              </a:rPr>
              <a:t>1.</a:t>
            </a:r>
            <a:r>
              <a:rPr lang="zh-CN" altLang="en-US" sz="1600" b="1" smtClean="0">
                <a:solidFill>
                  <a:srgbClr val="000000"/>
                </a:solidFill>
                <a:latin typeface="隶书" charset="0"/>
                <a:ea typeface="隶书" charset="0"/>
                <a:cs typeface="隶书" charset="0"/>
              </a:rPr>
              <a:t>哲学</a:t>
            </a:r>
            <a:r>
              <a:rPr lang="zh-CN" altLang="en-US" sz="1600" b="1">
                <a:solidFill>
                  <a:srgbClr val="000000"/>
                </a:solidFill>
                <a:latin typeface="隶书" charset="0"/>
                <a:ea typeface="隶书" charset="0"/>
                <a:cs typeface="隶书" charset="0"/>
              </a:rPr>
              <a:t>是科学的世界观和方法论的</a:t>
            </a:r>
            <a:r>
              <a:rPr lang="zh-CN" altLang="en-US" sz="1600" b="1" smtClean="0">
                <a:solidFill>
                  <a:srgbClr val="000000"/>
                </a:solidFill>
                <a:latin typeface="隶书" charset="0"/>
                <a:ea typeface="隶书" charset="0"/>
                <a:cs typeface="隶书" charset="0"/>
              </a:rPr>
              <a:t>统一</a:t>
            </a:r>
            <a:endParaRPr lang="en-US" altLang="zh-CN" sz="1600" b="1" smtClean="0">
              <a:solidFill>
                <a:srgbClr val="000000"/>
              </a:solidFill>
              <a:latin typeface="隶书" charset="0"/>
              <a:ea typeface="隶书" charset="0"/>
              <a:cs typeface="隶书" charset="0"/>
            </a:endParaRPr>
          </a:p>
          <a:p>
            <a:pPr marL="0" lvl="0" indent="0">
              <a:lnSpc>
                <a:spcPct val="120000"/>
              </a:lnSpc>
              <a:spcBef>
                <a:spcPct val="0"/>
              </a:spcBef>
              <a:buNone/>
            </a:pPr>
            <a:r>
              <a:rPr lang="zh-CN" altLang="en-US" sz="1600" b="1" smtClean="0">
                <a:solidFill>
                  <a:srgbClr val="000000"/>
                </a:solidFill>
                <a:latin typeface="隶书" charset="0"/>
                <a:ea typeface="隶书" charset="0"/>
                <a:cs typeface="隶书" charset="0"/>
              </a:rPr>
              <a:t>（ </a:t>
            </a:r>
            <a:r>
              <a:rPr lang="zh-CN" altLang="en-US" sz="1600" b="1">
                <a:solidFill>
                  <a:srgbClr val="000000"/>
                </a:solidFill>
                <a:latin typeface="隶书" charset="0"/>
                <a:ea typeface="隶书" charset="0"/>
                <a:cs typeface="隶书" charset="0"/>
              </a:rPr>
              <a:t>去掉科学）</a:t>
            </a:r>
            <a:endParaRPr lang="zh-CN" altLang="en-US" sz="1600" b="1">
              <a:solidFill>
                <a:srgbClr val="000000"/>
              </a:solidFill>
              <a:latin typeface="隶书" charset="0"/>
              <a:ea typeface="隶书" charset="0"/>
              <a:cs typeface="隶书" charset="0"/>
            </a:endParaRPr>
          </a:p>
          <a:p>
            <a:pPr marL="0" indent="0">
              <a:lnSpc>
                <a:spcPct val="120000"/>
              </a:lnSpc>
              <a:spcBef>
                <a:spcPct val="0"/>
              </a:spcBef>
              <a:buNone/>
            </a:pPr>
            <a:r>
              <a:rPr lang="en-US" altLang="zh-CN" sz="1600" b="1" smtClean="0">
                <a:solidFill>
                  <a:srgbClr val="000000"/>
                </a:solidFill>
                <a:latin typeface="隶书" charset="0"/>
                <a:ea typeface="隶书" charset="0"/>
                <a:cs typeface="隶书" charset="0"/>
              </a:rPr>
              <a:t>2.</a:t>
            </a:r>
            <a:r>
              <a:rPr lang="zh-CN" altLang="en-US" sz="1600" b="1" smtClean="0">
                <a:solidFill>
                  <a:srgbClr val="000000"/>
                </a:solidFill>
                <a:latin typeface="隶书" charset="0"/>
                <a:ea typeface="隶书" charset="0"/>
                <a:cs typeface="隶书" charset="0"/>
              </a:rPr>
              <a:t>哲学</a:t>
            </a:r>
            <a:r>
              <a:rPr lang="zh-CN" altLang="en-US" sz="1600" b="1">
                <a:solidFill>
                  <a:srgbClr val="000000"/>
                </a:solidFill>
                <a:latin typeface="隶书" charset="0"/>
                <a:ea typeface="隶书" charset="0"/>
                <a:cs typeface="隶书" charset="0"/>
              </a:rPr>
              <a:t>源于哲学家的头脑、</a:t>
            </a:r>
            <a:r>
              <a:rPr lang="zh-CN" altLang="en-US" sz="1600" b="1" smtClean="0">
                <a:solidFill>
                  <a:srgbClr val="000000"/>
                </a:solidFill>
                <a:latin typeface="隶书" charset="0"/>
                <a:ea typeface="隶书" charset="0"/>
                <a:cs typeface="隶书" charset="0"/>
              </a:rPr>
              <a:t>惊讶，是自发形成的</a:t>
            </a:r>
            <a:endParaRPr lang="en-US" altLang="zh-CN" sz="1600" b="1" smtClean="0">
              <a:solidFill>
                <a:srgbClr val="000000"/>
              </a:solidFill>
              <a:latin typeface="隶书" charset="0"/>
              <a:ea typeface="隶书" charset="0"/>
              <a:cs typeface="隶书" charset="0"/>
            </a:endParaRPr>
          </a:p>
          <a:p>
            <a:pPr marL="0" indent="0">
              <a:lnSpc>
                <a:spcPct val="120000"/>
              </a:lnSpc>
              <a:spcBef>
                <a:spcPct val="0"/>
              </a:spcBef>
              <a:buNone/>
            </a:pPr>
            <a:r>
              <a:rPr lang="zh-CN" altLang="en-US" sz="1600" b="1">
                <a:solidFill>
                  <a:srgbClr val="000000"/>
                </a:solidFill>
                <a:latin typeface="隶书" charset="0"/>
                <a:ea typeface="隶书" charset="0"/>
                <a:cs typeface="隶书" charset="0"/>
              </a:rPr>
              <a:t>（哲学源于、起源于、根源于实践、时代、生活）（自觉）</a:t>
            </a:r>
            <a:endParaRPr lang="zh-CN" altLang="en-US" sz="1600" b="1">
              <a:solidFill>
                <a:srgbClr val="000000"/>
              </a:solidFill>
              <a:latin typeface="隶书" charset="0"/>
              <a:ea typeface="隶书" charset="0"/>
              <a:cs typeface="隶书" charset="0"/>
            </a:endParaRPr>
          </a:p>
          <a:p>
            <a:pPr marL="0" indent="0">
              <a:lnSpc>
                <a:spcPct val="120000"/>
              </a:lnSpc>
              <a:spcBef>
                <a:spcPct val="0"/>
              </a:spcBef>
              <a:buNone/>
            </a:pPr>
            <a:r>
              <a:rPr lang="en-US" altLang="zh-CN" sz="1600" b="1" smtClean="0">
                <a:solidFill>
                  <a:srgbClr val="000000"/>
                </a:solidFill>
                <a:latin typeface="隶书" charset="0"/>
                <a:ea typeface="隶书" charset="0"/>
                <a:cs typeface="隶书" charset="0"/>
              </a:rPr>
              <a:t>3.</a:t>
            </a:r>
            <a:r>
              <a:rPr lang="zh-CN" altLang="en-US" sz="1600" b="1">
                <a:solidFill>
                  <a:srgbClr val="000000"/>
                </a:solidFill>
                <a:latin typeface="隶书" charset="0"/>
                <a:ea typeface="隶书" charset="0"/>
                <a:cs typeface="隶书" charset="0"/>
              </a:rPr>
              <a:t>哲学能给人们提供指导人们认识世界改造世界的具体、</a:t>
            </a:r>
            <a:r>
              <a:rPr lang="zh-CN" altLang="en-US" sz="1600" b="1" smtClean="0">
                <a:solidFill>
                  <a:srgbClr val="000000"/>
                </a:solidFill>
                <a:latin typeface="隶书" charset="0"/>
                <a:ea typeface="隶书" charset="0"/>
                <a:cs typeface="隶书" charset="0"/>
              </a:rPr>
              <a:t>科学、正确的方法</a:t>
            </a:r>
            <a:endParaRPr lang="en-US" altLang="zh-CN" sz="1600" b="1" smtClean="0">
              <a:solidFill>
                <a:srgbClr val="000000"/>
              </a:solidFill>
              <a:latin typeface="隶书" charset="0"/>
              <a:ea typeface="隶书" charset="0"/>
              <a:cs typeface="隶书" charset="0"/>
            </a:endParaRPr>
          </a:p>
          <a:p>
            <a:pPr marL="0" indent="0">
              <a:lnSpc>
                <a:spcPct val="120000"/>
              </a:lnSpc>
              <a:spcBef>
                <a:spcPct val="0"/>
              </a:spcBef>
              <a:buNone/>
            </a:pPr>
            <a:r>
              <a:rPr lang="zh-CN" altLang="en-US" sz="1600" b="1" smtClean="0">
                <a:solidFill>
                  <a:srgbClr val="000000"/>
                </a:solidFill>
                <a:latin typeface="隶书" charset="0"/>
                <a:ea typeface="隶书" charset="0"/>
                <a:cs typeface="隶书" charset="0"/>
              </a:rPr>
              <a:t>（</a:t>
            </a:r>
            <a:r>
              <a:rPr lang="zh-CN" altLang="en-US" sz="1600" b="1">
                <a:solidFill>
                  <a:srgbClr val="000000"/>
                </a:solidFill>
                <a:latin typeface="隶书" charset="0"/>
                <a:ea typeface="隶书" charset="0"/>
                <a:cs typeface="隶书" charset="0"/>
              </a:rPr>
              <a:t>去掉具体、科学  </a:t>
            </a:r>
            <a:r>
              <a:rPr lang="zh-CN" altLang="en-US" sz="1600" b="1" smtClean="0">
                <a:solidFill>
                  <a:srgbClr val="000000"/>
                </a:solidFill>
                <a:latin typeface="隶书" charset="0"/>
                <a:ea typeface="隶书" charset="0"/>
                <a:cs typeface="隶书" charset="0"/>
              </a:rPr>
              <a:t>正确 </a:t>
            </a:r>
            <a:r>
              <a:rPr lang="zh-CN" altLang="en-US" sz="1600" b="1">
                <a:solidFill>
                  <a:srgbClr val="000000"/>
                </a:solidFill>
                <a:latin typeface="隶书" charset="0"/>
                <a:ea typeface="隶书" charset="0"/>
                <a:cs typeface="隶书" charset="0"/>
              </a:rPr>
              <a:t>）</a:t>
            </a:r>
            <a:endParaRPr lang="zh-CN" altLang="en-US" sz="1600" b="1">
              <a:solidFill>
                <a:srgbClr val="000000"/>
              </a:solidFill>
              <a:latin typeface="隶书" charset="0"/>
              <a:ea typeface="隶书" charset="0"/>
              <a:cs typeface="隶书" charset="0"/>
            </a:endParaRPr>
          </a:p>
          <a:p>
            <a:pPr marL="0" indent="0">
              <a:lnSpc>
                <a:spcPct val="120000"/>
              </a:lnSpc>
              <a:spcBef>
                <a:spcPct val="0"/>
              </a:spcBef>
              <a:buNone/>
            </a:pPr>
            <a:r>
              <a:rPr lang="en-US" altLang="zh-CN" sz="1600" b="1" smtClean="0">
                <a:solidFill>
                  <a:srgbClr val="000000"/>
                </a:solidFill>
                <a:latin typeface="隶书" charset="0"/>
                <a:ea typeface="隶书" charset="0"/>
                <a:cs typeface="隶书" charset="0"/>
              </a:rPr>
              <a:t>4. </a:t>
            </a:r>
            <a:r>
              <a:rPr lang="zh-CN" altLang="en-US" sz="1600" b="1" smtClean="0">
                <a:solidFill>
                  <a:srgbClr val="000000"/>
                </a:solidFill>
                <a:latin typeface="隶书" charset="0"/>
                <a:ea typeface="隶书" charset="0"/>
                <a:cs typeface="隶书" charset="0"/>
              </a:rPr>
              <a:t>哲学</a:t>
            </a:r>
            <a:r>
              <a:rPr lang="zh-CN" altLang="en-US" sz="1600" b="1">
                <a:solidFill>
                  <a:srgbClr val="000000"/>
                </a:solidFill>
                <a:latin typeface="隶书" charset="0"/>
                <a:ea typeface="隶书" charset="0"/>
                <a:cs typeface="隶书" charset="0"/>
              </a:rPr>
              <a:t>是“科学之科学，是具体科学的总和（   </a:t>
            </a:r>
            <a:r>
              <a:rPr lang="zh-CN" altLang="en-US" sz="1600" b="1" smtClean="0">
                <a:solidFill>
                  <a:srgbClr val="000000"/>
                </a:solidFill>
                <a:latin typeface="隶书" charset="0"/>
                <a:ea typeface="隶书" charset="0"/>
                <a:cs typeface="隶书" charset="0"/>
              </a:rPr>
              <a:t>）</a:t>
            </a:r>
            <a:endParaRPr lang="en-US" altLang="zh-CN" sz="1600" b="1" smtClean="0">
              <a:solidFill>
                <a:srgbClr val="000000"/>
              </a:solidFill>
              <a:latin typeface="隶书" charset="0"/>
              <a:ea typeface="隶书" charset="0"/>
              <a:cs typeface="隶书" charset="0"/>
            </a:endParaRPr>
          </a:p>
          <a:p>
            <a:pPr marL="0" indent="0">
              <a:lnSpc>
                <a:spcPct val="120000"/>
              </a:lnSpc>
              <a:spcBef>
                <a:spcPct val="0"/>
              </a:spcBef>
              <a:buNone/>
            </a:pPr>
            <a:r>
              <a:rPr lang="zh-CN" altLang="en-US" sz="1600" b="1" smtClean="0">
                <a:solidFill>
                  <a:srgbClr val="000000"/>
                </a:solidFill>
                <a:latin typeface="隶书" charset="0"/>
                <a:ea typeface="隶书" charset="0"/>
                <a:cs typeface="隶书" charset="0"/>
              </a:rPr>
              <a:t>（</a:t>
            </a:r>
            <a:r>
              <a:rPr lang="zh-CN" altLang="en-US" sz="1600" b="1">
                <a:solidFill>
                  <a:srgbClr val="000000"/>
                </a:solidFill>
                <a:latin typeface="隶书" charset="0"/>
                <a:ea typeface="隶书" charset="0"/>
                <a:cs typeface="隶书" charset="0"/>
              </a:rPr>
              <a:t>对具体科学的概括和总结，是共性与个性的关系）</a:t>
            </a:r>
            <a:endParaRPr lang="zh-CN" altLang="en-US" sz="1600" b="1">
              <a:solidFill>
                <a:srgbClr val="000000"/>
              </a:solidFill>
              <a:latin typeface="隶书" charset="0"/>
              <a:ea typeface="隶书" charset="0"/>
              <a:cs typeface="隶书" charset="0"/>
            </a:endParaRPr>
          </a:p>
          <a:p>
            <a:pPr marL="0" indent="0">
              <a:lnSpc>
                <a:spcPct val="120000"/>
              </a:lnSpc>
              <a:spcBef>
                <a:spcPct val="0"/>
              </a:spcBef>
              <a:buNone/>
            </a:pPr>
            <a:r>
              <a:rPr lang="en-US" altLang="zh-CN" sz="1600" b="1" smtClean="0">
                <a:solidFill>
                  <a:srgbClr val="000000"/>
                </a:solidFill>
                <a:latin typeface="隶书" charset="0"/>
                <a:ea typeface="隶书" charset="0"/>
                <a:cs typeface="隶书" charset="0"/>
              </a:rPr>
              <a:t>5.</a:t>
            </a:r>
            <a:r>
              <a:rPr lang="zh-CN" altLang="en-US" sz="1600" b="1" smtClean="0">
                <a:solidFill>
                  <a:srgbClr val="000000"/>
                </a:solidFill>
                <a:latin typeface="隶书" charset="0"/>
                <a:ea typeface="隶书" charset="0"/>
                <a:cs typeface="隶书" charset="0"/>
              </a:rPr>
              <a:t>哲学</a:t>
            </a:r>
            <a:r>
              <a:rPr lang="zh-CN" altLang="en-US" sz="1600" b="1">
                <a:solidFill>
                  <a:srgbClr val="000000"/>
                </a:solidFill>
                <a:latin typeface="隶书" charset="0"/>
                <a:ea typeface="隶书" charset="0"/>
                <a:cs typeface="隶书" charset="0"/>
              </a:rPr>
              <a:t>是具体科学的</a:t>
            </a:r>
            <a:r>
              <a:rPr lang="zh-CN" altLang="en-US" sz="1600" b="1" smtClean="0">
                <a:solidFill>
                  <a:srgbClr val="000000"/>
                </a:solidFill>
                <a:latin typeface="隶书" charset="0"/>
                <a:ea typeface="隶书" charset="0"/>
                <a:cs typeface="隶书" charset="0"/>
              </a:rPr>
              <a:t>基础</a:t>
            </a:r>
            <a:endParaRPr lang="en-US" altLang="zh-CN" sz="1600" b="1" smtClean="0">
              <a:solidFill>
                <a:srgbClr val="000000"/>
              </a:solidFill>
              <a:latin typeface="隶书" charset="0"/>
              <a:ea typeface="隶书" charset="0"/>
              <a:cs typeface="隶书" charset="0"/>
            </a:endParaRPr>
          </a:p>
          <a:p>
            <a:pPr marL="0" indent="0">
              <a:lnSpc>
                <a:spcPct val="120000"/>
              </a:lnSpc>
              <a:spcBef>
                <a:spcPct val="0"/>
              </a:spcBef>
              <a:buNone/>
            </a:pPr>
            <a:r>
              <a:rPr lang="zh-CN" altLang="en-US" sz="1600" b="1" smtClean="0">
                <a:solidFill>
                  <a:srgbClr val="000000"/>
                </a:solidFill>
                <a:latin typeface="隶书" charset="0"/>
                <a:ea typeface="隶书" charset="0"/>
                <a:cs typeface="隶书" charset="0"/>
              </a:rPr>
              <a:t>（具体</a:t>
            </a:r>
            <a:r>
              <a:rPr lang="zh-CN" altLang="en-US" sz="1600" b="1">
                <a:solidFill>
                  <a:srgbClr val="000000"/>
                </a:solidFill>
                <a:latin typeface="隶书" charset="0"/>
                <a:ea typeface="隶书" charset="0"/>
                <a:cs typeface="隶书" charset="0"/>
              </a:rPr>
              <a:t>科学是哲学的基础，具体科学的进步推动哲学的发展） </a:t>
            </a:r>
            <a:endParaRPr lang="zh-CN" altLang="en-US" sz="1600" b="1">
              <a:solidFill>
                <a:srgbClr val="000000"/>
              </a:solidFill>
              <a:latin typeface="隶书" charset="0"/>
              <a:ea typeface="隶书" charset="0"/>
              <a:cs typeface="隶书" charset="0"/>
            </a:endParaRPr>
          </a:p>
          <a:p>
            <a:pPr marL="0" indent="0">
              <a:lnSpc>
                <a:spcPct val="120000"/>
              </a:lnSpc>
              <a:spcBef>
                <a:spcPct val="0"/>
              </a:spcBef>
              <a:buNone/>
            </a:pPr>
            <a:r>
              <a:rPr lang="en-US" altLang="zh-CN" sz="1600" b="1" smtClean="0">
                <a:solidFill>
                  <a:srgbClr val="000000"/>
                </a:solidFill>
                <a:latin typeface="隶书" charset="0"/>
                <a:ea typeface="隶书" charset="0"/>
                <a:cs typeface="隶书" charset="0"/>
              </a:rPr>
              <a:t>6.</a:t>
            </a:r>
            <a:r>
              <a:rPr lang="zh-CN" altLang="en-US" sz="1600" b="1">
                <a:solidFill>
                  <a:srgbClr val="000000"/>
                </a:solidFill>
                <a:latin typeface="隶书" charset="0"/>
                <a:ea typeface="隶书" charset="0"/>
                <a:cs typeface="隶书" charset="0"/>
              </a:rPr>
              <a:t>唯物主义和唯心主义的根本分歧在于对思维和存在关系问题的不同</a:t>
            </a:r>
            <a:r>
              <a:rPr lang="zh-CN" altLang="en-US" sz="1600" b="1" smtClean="0">
                <a:solidFill>
                  <a:srgbClr val="000000"/>
                </a:solidFill>
                <a:latin typeface="隶书" charset="0"/>
                <a:ea typeface="隶书" charset="0"/>
                <a:cs typeface="隶书" charset="0"/>
              </a:rPr>
              <a:t>回答</a:t>
            </a:r>
            <a:endParaRPr lang="en-US" altLang="zh-CN" sz="1600" b="1" smtClean="0">
              <a:solidFill>
                <a:srgbClr val="000000"/>
              </a:solidFill>
              <a:latin typeface="隶书" charset="0"/>
              <a:ea typeface="隶书" charset="0"/>
              <a:cs typeface="隶书" charset="0"/>
            </a:endParaRPr>
          </a:p>
          <a:p>
            <a:pPr marL="0" indent="0">
              <a:lnSpc>
                <a:spcPct val="120000"/>
              </a:lnSpc>
              <a:spcBef>
                <a:spcPct val="0"/>
              </a:spcBef>
              <a:buNone/>
            </a:pPr>
            <a:r>
              <a:rPr lang="zh-CN" altLang="en-US" sz="1600" b="1">
                <a:solidFill>
                  <a:srgbClr val="000000"/>
                </a:solidFill>
                <a:latin typeface="隶书" charset="0"/>
                <a:ea typeface="隶书" charset="0"/>
                <a:cs typeface="隶书" charset="0"/>
              </a:rPr>
              <a:t>（对思维和存在关系</a:t>
            </a:r>
            <a:r>
              <a:rPr lang="zh-CN" altLang="en-US" sz="1600" b="1" smtClean="0">
                <a:solidFill>
                  <a:srgbClr val="000000"/>
                </a:solidFill>
                <a:latin typeface="隶书" charset="0"/>
                <a:ea typeface="隶书" charset="0"/>
                <a:cs typeface="隶书" charset="0"/>
              </a:rPr>
              <a:t>问题第一方面的</a:t>
            </a:r>
            <a:r>
              <a:rPr lang="zh-CN" altLang="en-US" sz="1600" b="1">
                <a:solidFill>
                  <a:srgbClr val="000000"/>
                </a:solidFill>
                <a:latin typeface="隶书" charset="0"/>
                <a:ea typeface="隶书" charset="0"/>
                <a:cs typeface="隶书" charset="0"/>
              </a:rPr>
              <a:t>不同</a:t>
            </a:r>
            <a:r>
              <a:rPr lang="zh-CN" altLang="en-US" sz="1600" b="1" smtClean="0">
                <a:solidFill>
                  <a:srgbClr val="000000"/>
                </a:solidFill>
                <a:latin typeface="隶书" charset="0"/>
                <a:ea typeface="隶书" charset="0"/>
                <a:cs typeface="隶书" charset="0"/>
              </a:rPr>
              <a:t>回答，思维</a:t>
            </a:r>
            <a:r>
              <a:rPr lang="zh-CN" altLang="en-US" sz="1600" b="1">
                <a:solidFill>
                  <a:srgbClr val="000000"/>
                </a:solidFill>
                <a:latin typeface="隶书" charset="0"/>
                <a:ea typeface="隶书" charset="0"/>
                <a:cs typeface="隶书" charset="0"/>
              </a:rPr>
              <a:t>存在何者为本原   ）</a:t>
            </a:r>
            <a:endParaRPr lang="zh-CN" altLang="en-US" sz="1600" b="1">
              <a:solidFill>
                <a:srgbClr val="000000"/>
              </a:solidFill>
              <a:latin typeface="隶书" charset="0"/>
              <a:ea typeface="隶书" charset="0"/>
              <a:cs typeface="隶书" charset="0"/>
            </a:endParaRPr>
          </a:p>
          <a:p>
            <a:pPr marL="0" indent="0">
              <a:lnSpc>
                <a:spcPct val="120000"/>
              </a:lnSpc>
              <a:spcBef>
                <a:spcPct val="0"/>
              </a:spcBef>
              <a:buNone/>
            </a:pPr>
            <a:r>
              <a:rPr lang="en-US" altLang="zh-CN" sz="1600" b="1" smtClean="0">
                <a:solidFill>
                  <a:srgbClr val="000000"/>
                </a:solidFill>
                <a:latin typeface="隶书" charset="0"/>
                <a:ea typeface="隶书" charset="0"/>
                <a:cs typeface="隶书" charset="0"/>
              </a:rPr>
              <a:t>7</a:t>
            </a:r>
            <a:r>
              <a:rPr lang="zh-CN" altLang="en-US" sz="1600" b="1" smtClean="0">
                <a:solidFill>
                  <a:srgbClr val="000000"/>
                </a:solidFill>
                <a:latin typeface="隶书" charset="0"/>
                <a:ea typeface="隶书" charset="0"/>
                <a:cs typeface="隶书" charset="0"/>
              </a:rPr>
              <a:t>．</a:t>
            </a:r>
            <a:r>
              <a:rPr lang="zh-CN" altLang="en-US" sz="1600" b="1">
                <a:solidFill>
                  <a:srgbClr val="000000"/>
                </a:solidFill>
                <a:latin typeface="隶书" charset="0"/>
                <a:ea typeface="隶书" charset="0"/>
                <a:cs typeface="隶书" charset="0"/>
              </a:rPr>
              <a:t>哲学都是自己时代的精神上的精华。哲学是一定社会和时代在精神上的正确反映</a:t>
            </a:r>
            <a:endParaRPr lang="en-US" altLang="zh-CN" sz="1600" b="1" smtClean="0">
              <a:solidFill>
                <a:srgbClr val="000000"/>
              </a:solidFill>
              <a:latin typeface="隶书" charset="0"/>
              <a:ea typeface="隶书" charset="0"/>
              <a:cs typeface="隶书" charset="0"/>
            </a:endParaRPr>
          </a:p>
          <a:p>
            <a:pPr marL="0" indent="0">
              <a:lnSpc>
                <a:spcPct val="120000"/>
              </a:lnSpc>
              <a:spcBef>
                <a:spcPct val="0"/>
              </a:spcBef>
              <a:buNone/>
            </a:pPr>
            <a:r>
              <a:rPr lang="en-US" altLang="zh-CN" sz="1600" b="1" smtClean="0">
                <a:solidFill>
                  <a:srgbClr val="000000"/>
                </a:solidFill>
                <a:latin typeface="隶书" charset="0"/>
                <a:ea typeface="隶书" charset="0"/>
                <a:cs typeface="隶书" charset="0"/>
              </a:rPr>
              <a:t>(</a:t>
            </a:r>
            <a:r>
              <a:rPr lang="zh-CN" altLang="en-US" sz="1600" b="1">
                <a:solidFill>
                  <a:srgbClr val="000000"/>
                </a:solidFill>
                <a:latin typeface="隶书" charset="0"/>
                <a:ea typeface="隶书" charset="0"/>
                <a:cs typeface="隶书" charset="0"/>
              </a:rPr>
              <a:t>改为真正的哲学，如马哲、习近平新时代中国特色社会主义思想　　</a:t>
            </a:r>
            <a:r>
              <a:rPr lang="en-US" altLang="zh-CN" sz="1600" b="1" smtClean="0">
                <a:solidFill>
                  <a:srgbClr val="000000"/>
                </a:solidFill>
                <a:latin typeface="隶书" charset="0"/>
                <a:ea typeface="隶书" charset="0"/>
                <a:cs typeface="隶书" charset="0"/>
              </a:rPr>
              <a:t>)  </a:t>
            </a:r>
            <a:r>
              <a:rPr lang="zh-CN" altLang="en-US" sz="1600" b="1" smtClean="0">
                <a:solidFill>
                  <a:srgbClr val="000000"/>
                </a:solidFill>
                <a:latin typeface="隶书" charset="0"/>
                <a:ea typeface="隶书" charset="0"/>
                <a:cs typeface="隶书" charset="0"/>
              </a:rPr>
              <a:t>去掉正确</a:t>
            </a:r>
            <a:endParaRPr lang="en-US" altLang="zh-CN" sz="1600" b="1" smtClean="0">
              <a:solidFill>
                <a:srgbClr val="000000"/>
              </a:solidFill>
              <a:latin typeface="隶书" charset="0"/>
              <a:ea typeface="隶书" charset="0"/>
              <a:cs typeface="隶书" charset="0"/>
            </a:endParaRPr>
          </a:p>
          <a:p>
            <a:pPr marL="0" indent="0">
              <a:lnSpc>
                <a:spcPct val="120000"/>
              </a:lnSpc>
              <a:spcBef>
                <a:spcPct val="0"/>
              </a:spcBef>
              <a:buNone/>
            </a:pPr>
            <a:r>
              <a:rPr lang="en-US" altLang="zh-CN" sz="1600" b="1" smtClean="0">
                <a:solidFill>
                  <a:srgbClr val="000000"/>
                </a:solidFill>
                <a:latin typeface="隶书" charset="0"/>
                <a:ea typeface="隶书" charset="0"/>
                <a:cs typeface="隶书" charset="0"/>
              </a:rPr>
              <a:t>8.</a:t>
            </a:r>
            <a:r>
              <a:rPr lang="zh-CN" altLang="en-US" sz="1600" b="1">
                <a:solidFill>
                  <a:srgbClr val="000000"/>
                </a:solidFill>
                <a:latin typeface="隶书" charset="0"/>
                <a:ea typeface="隶书" charset="0"/>
                <a:cs typeface="隶书" charset="0"/>
              </a:rPr>
              <a:t>世界观是人们自觉形成的哲学理论</a:t>
            </a:r>
            <a:r>
              <a:rPr lang="zh-CN" altLang="en-US" sz="1600" b="1" smtClean="0">
                <a:solidFill>
                  <a:srgbClr val="000000"/>
                </a:solidFill>
                <a:latin typeface="隶书" charset="0"/>
                <a:ea typeface="隶书" charset="0"/>
                <a:cs typeface="隶书" charset="0"/>
              </a:rPr>
              <a:t>体系</a:t>
            </a:r>
            <a:endParaRPr lang="en-US" altLang="zh-CN" sz="1600" b="1" smtClean="0">
              <a:solidFill>
                <a:srgbClr val="000000"/>
              </a:solidFill>
              <a:latin typeface="隶书" charset="0"/>
              <a:ea typeface="隶书" charset="0"/>
              <a:cs typeface="隶书" charset="0"/>
            </a:endParaRPr>
          </a:p>
          <a:p>
            <a:pPr marL="0" indent="0">
              <a:lnSpc>
                <a:spcPct val="120000"/>
              </a:lnSpc>
              <a:spcBef>
                <a:spcPct val="0"/>
              </a:spcBef>
              <a:buNone/>
            </a:pPr>
            <a:r>
              <a:rPr lang="zh-CN" altLang="en-US" sz="1600" b="1">
                <a:solidFill>
                  <a:srgbClr val="000000"/>
                </a:solidFill>
                <a:latin typeface="隶书" charset="0"/>
                <a:ea typeface="隶书" charset="0"/>
                <a:cs typeface="隶书" charset="0"/>
              </a:rPr>
              <a:t>世界观人人都有，世界观是零散的、自发的、非理性</a:t>
            </a:r>
            <a:r>
              <a:rPr lang="zh-CN" altLang="en-US" sz="1600" b="1" smtClean="0">
                <a:solidFill>
                  <a:srgbClr val="000000"/>
                </a:solidFill>
                <a:latin typeface="隶书" charset="0"/>
                <a:ea typeface="隶书" charset="0"/>
                <a:cs typeface="隶书" charset="0"/>
              </a:rPr>
              <a:t>的</a:t>
            </a:r>
            <a:endParaRPr lang="en-US" altLang="zh-CN" sz="1600" b="1" smtClean="0">
              <a:solidFill>
                <a:srgbClr val="000000"/>
              </a:solidFill>
              <a:latin typeface="隶书" charset="0"/>
              <a:ea typeface="隶书" charset="0"/>
              <a:cs typeface="隶书" charset="0"/>
            </a:endParaRPr>
          </a:p>
          <a:p>
            <a:pPr marL="0" indent="0" algn="l">
              <a:lnSpc>
                <a:spcPct val="120000"/>
              </a:lnSpc>
              <a:buNone/>
            </a:pPr>
            <a:r>
              <a:rPr lang="en-US" altLang="zh-CN" sz="1600" b="1" smtClean="0">
                <a:solidFill>
                  <a:srgbClr val="000000"/>
                </a:solidFill>
                <a:latin typeface="隶书" charset="0"/>
                <a:ea typeface="隶书" charset="0"/>
                <a:cs typeface="隶书" charset="0"/>
              </a:rPr>
              <a:t>9.</a:t>
            </a:r>
            <a:r>
              <a:rPr lang="zh-CN" altLang="en-US" sz="1600" b="1" smtClean="0">
                <a:solidFill>
                  <a:srgbClr val="000000"/>
                </a:solidFill>
                <a:latin typeface="隶书" charset="0"/>
                <a:ea typeface="隶书" charset="0"/>
                <a:cs typeface="隶书" charset="0"/>
              </a:rPr>
              <a:t>具体</a:t>
            </a:r>
            <a:r>
              <a:rPr lang="zh-CN" altLang="en-US" sz="1600" b="1">
                <a:solidFill>
                  <a:srgbClr val="000000"/>
                </a:solidFill>
                <a:latin typeface="隶书" charset="0"/>
                <a:ea typeface="隶书" charset="0"/>
                <a:cs typeface="隶书" charset="0"/>
              </a:rPr>
              <a:t>科学是哲学的</a:t>
            </a:r>
            <a:r>
              <a:rPr lang="zh-CN" altLang="en-US" sz="1600" b="1" smtClean="0">
                <a:solidFill>
                  <a:srgbClr val="000000"/>
                </a:solidFill>
                <a:latin typeface="隶书" charset="0"/>
                <a:ea typeface="隶书" charset="0"/>
                <a:cs typeface="隶书" charset="0"/>
              </a:rPr>
              <a:t>源头</a:t>
            </a:r>
            <a:r>
              <a:rPr lang="en-US" altLang="zh-CN" sz="1600" b="1" smtClean="0">
                <a:solidFill>
                  <a:srgbClr val="000000"/>
                </a:solidFill>
                <a:latin typeface="隶书" charset="0"/>
                <a:ea typeface="隶书" charset="0"/>
                <a:cs typeface="隶书" charset="0"/>
              </a:rPr>
              <a:t>          </a:t>
            </a:r>
            <a:r>
              <a:rPr lang="zh-CN" altLang="en-US" sz="1600" b="1">
                <a:solidFill>
                  <a:srgbClr val="000000"/>
                </a:solidFill>
                <a:latin typeface="隶书" charset="0"/>
                <a:ea typeface="隶书" charset="0"/>
                <a:cs typeface="隶书" charset="0"/>
                <a:sym typeface="+mn-ea"/>
              </a:rPr>
              <a:t>只有一</a:t>
            </a:r>
            <a:r>
              <a:rPr lang="zh-CN" altLang="en-US" sz="1600" b="1" smtClean="0">
                <a:solidFill>
                  <a:srgbClr val="000000"/>
                </a:solidFill>
                <a:latin typeface="隶书" charset="0"/>
                <a:ea typeface="隶书" charset="0"/>
                <a:cs typeface="隶书" charset="0"/>
                <a:sym typeface="+mn-ea"/>
              </a:rPr>
              <a:t>个，实践</a:t>
            </a:r>
            <a:endParaRPr lang="zh-CN" altLang="en-US" sz="1600" b="1" smtClean="0">
              <a:solidFill>
                <a:srgbClr val="000000"/>
              </a:solidFill>
              <a:latin typeface="隶书" charset="0"/>
              <a:ea typeface="隶书" charset="0"/>
              <a:cs typeface="隶书" charset="0"/>
            </a:endParaRPr>
          </a:p>
          <a:p>
            <a:pPr marL="0" indent="0">
              <a:lnSpc>
                <a:spcPct val="120000"/>
              </a:lnSpc>
              <a:spcBef>
                <a:spcPct val="0"/>
              </a:spcBef>
              <a:buNone/>
            </a:pPr>
            <a:endParaRPr lang="en-US" altLang="zh-CN" sz="1600" b="1" smtClean="0">
              <a:solidFill>
                <a:srgbClr val="000000"/>
              </a:solidFill>
              <a:latin typeface="隶书" charset="0"/>
              <a:ea typeface="隶书" charset="0"/>
              <a:cs typeface="隶书" charset="0"/>
            </a:endParaRPr>
          </a:p>
          <a:p>
            <a:pPr marL="0" indent="0">
              <a:lnSpc>
                <a:spcPct val="120000"/>
              </a:lnSpc>
              <a:spcBef>
                <a:spcPct val="0"/>
              </a:spcBef>
              <a:buNone/>
            </a:pPr>
            <a:endParaRPr lang="en-US" altLang="zh-CN" sz="1600" b="1" smtClean="0">
              <a:solidFill>
                <a:srgbClr val="000000"/>
              </a:solidFill>
              <a:latin typeface="隶书" charset="0"/>
              <a:ea typeface="隶书" charset="0"/>
              <a:cs typeface="隶书" charset="0"/>
            </a:endParaRPr>
          </a:p>
        </p:txBody>
      </p:sp>
    </p:spTree>
    <p:custDataLst>
      <p:tags r:id="rId7"/>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9458">
                                            <p:txEl>
                                              <p:pRg st="2" end="2"/>
                                            </p:txEl>
                                          </p:spTgt>
                                        </p:tgtEl>
                                        <p:attrNameLst>
                                          <p:attrName>style.visibility</p:attrName>
                                        </p:attrNameLst>
                                      </p:cBhvr>
                                      <p:to>
                                        <p:strVal val="visible"/>
                                      </p:to>
                                    </p:set>
                                    <p:anim calcmode="lin" valueType="num">
                                      <p:cBhvr additive="base">
                                        <p:cTn id="7" dur="500" fill="hold"/>
                                        <p:tgtEl>
                                          <p:spTgt spid="19458">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945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19458">
                                            <p:txEl>
                                              <p:pRg st="4" end="4"/>
                                            </p:txEl>
                                          </p:spTgt>
                                        </p:tgtEl>
                                        <p:attrNameLst>
                                          <p:attrName>style.visibility</p:attrName>
                                        </p:attrNameLst>
                                      </p:cBhvr>
                                      <p:to>
                                        <p:strVal val="visible"/>
                                      </p:to>
                                    </p:set>
                                    <p:anim calcmode="lin" valueType="num">
                                      <p:cBhvr additive="base">
                                        <p:cTn id="13" dur="500" fill="hold"/>
                                        <p:tgtEl>
                                          <p:spTgt spid="19458">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945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19458">
                                            <p:txEl>
                                              <p:pRg st="6" end="6"/>
                                            </p:txEl>
                                          </p:spTgt>
                                        </p:tgtEl>
                                        <p:attrNameLst>
                                          <p:attrName>style.visibility</p:attrName>
                                        </p:attrNameLst>
                                      </p:cBhvr>
                                      <p:to>
                                        <p:strVal val="visible"/>
                                      </p:to>
                                    </p:set>
                                    <p:anim calcmode="lin" valueType="num">
                                      <p:cBhvr additive="base">
                                        <p:cTn id="19" dur="500" fill="hold"/>
                                        <p:tgtEl>
                                          <p:spTgt spid="19458">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9458">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19458">
                                            <p:txEl>
                                              <p:pRg st="8" end="8"/>
                                            </p:txEl>
                                          </p:spTgt>
                                        </p:tgtEl>
                                        <p:attrNameLst>
                                          <p:attrName>style.visibility</p:attrName>
                                        </p:attrNameLst>
                                      </p:cBhvr>
                                      <p:to>
                                        <p:strVal val="visible"/>
                                      </p:to>
                                    </p:set>
                                    <p:anim calcmode="lin" valueType="num">
                                      <p:cBhvr additive="base">
                                        <p:cTn id="25" dur="500" fill="hold"/>
                                        <p:tgtEl>
                                          <p:spTgt spid="19458">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9458">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nodeType="clickEffect">
                                  <p:stCondLst>
                                    <p:cond delay="0"/>
                                  </p:stCondLst>
                                  <p:childTnLst>
                                    <p:set>
                                      <p:cBhvr>
                                        <p:cTn id="30" dur="1" fill="hold">
                                          <p:stCondLst>
                                            <p:cond delay="0"/>
                                          </p:stCondLst>
                                        </p:cTn>
                                        <p:tgtEl>
                                          <p:spTgt spid="19458">
                                            <p:txEl>
                                              <p:pRg st="10" end="10"/>
                                            </p:txEl>
                                          </p:spTgt>
                                        </p:tgtEl>
                                        <p:attrNameLst>
                                          <p:attrName>style.visibility</p:attrName>
                                        </p:attrNameLst>
                                      </p:cBhvr>
                                      <p:to>
                                        <p:strVal val="visible"/>
                                      </p:to>
                                    </p:set>
                                    <p:anim calcmode="lin" valueType="num">
                                      <p:cBhvr additive="base">
                                        <p:cTn id="31" dur="500" fill="hold"/>
                                        <p:tgtEl>
                                          <p:spTgt spid="19458">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9458">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nodeType="clickEffect">
                                  <p:stCondLst>
                                    <p:cond delay="0"/>
                                  </p:stCondLst>
                                  <p:childTnLst>
                                    <p:set>
                                      <p:cBhvr>
                                        <p:cTn id="36" dur="1" fill="hold">
                                          <p:stCondLst>
                                            <p:cond delay="0"/>
                                          </p:stCondLst>
                                        </p:cTn>
                                        <p:tgtEl>
                                          <p:spTgt spid="19458">
                                            <p:txEl>
                                              <p:pRg st="12" end="12"/>
                                            </p:txEl>
                                          </p:spTgt>
                                        </p:tgtEl>
                                        <p:attrNameLst>
                                          <p:attrName>style.visibility</p:attrName>
                                        </p:attrNameLst>
                                      </p:cBhvr>
                                      <p:to>
                                        <p:strVal val="visible"/>
                                      </p:to>
                                    </p:set>
                                    <p:anim calcmode="lin" valueType="num">
                                      <p:cBhvr additive="base">
                                        <p:cTn id="37" dur="500" fill="hold"/>
                                        <p:tgtEl>
                                          <p:spTgt spid="19458">
                                            <p:txEl>
                                              <p:pRg st="12" end="1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9458">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 presetClass="entr" presetSubtype="4" dur="500" fill="hold" nodeType="clickEffect">
                                  <p:stCondLst>
                                    <p:cond delay="0"/>
                                  </p:stCondLst>
                                  <p:childTnLst>
                                    <p:set>
                                      <p:cBhvr>
                                        <p:cTn id="42" dur="1" fill="hold">
                                          <p:stCondLst>
                                            <p:cond delay="0"/>
                                          </p:stCondLst>
                                        </p:cTn>
                                        <p:tgtEl>
                                          <p:spTgt spid="19458">
                                            <p:txEl>
                                              <p:pRg st="14" end="14"/>
                                            </p:txEl>
                                          </p:spTgt>
                                        </p:tgtEl>
                                        <p:attrNameLst>
                                          <p:attrName>style.visibility</p:attrName>
                                        </p:attrNameLst>
                                      </p:cBhvr>
                                      <p:to>
                                        <p:strVal val="visible"/>
                                      </p:to>
                                    </p:set>
                                    <p:anim calcmode="lin" valueType="num">
                                      <p:cBhvr additive="base">
                                        <p:cTn id="43" dur="500" fill="hold"/>
                                        <p:tgtEl>
                                          <p:spTgt spid="19458">
                                            <p:txEl>
                                              <p:pRg st="14" end="1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9458">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p:stCondLst>
                              <p:cond delay="0"/>
                            </p:stCondLst>
                            <p:childTnLst>
                              <p:par>
                                <p:cTn id="47" presetID="2" presetClass="entr" presetSubtype="4" dur="500" fill="hold" nodeType="clickEffect">
                                  <p:stCondLst>
                                    <p:cond delay="0"/>
                                  </p:stCondLst>
                                  <p:childTnLst>
                                    <p:set>
                                      <p:cBhvr>
                                        <p:cTn id="48" dur="1" fill="hold">
                                          <p:stCondLst>
                                            <p:cond delay="0"/>
                                          </p:stCondLst>
                                        </p:cTn>
                                        <p:tgtEl>
                                          <p:spTgt spid="19458">
                                            <p:txEl>
                                              <p:pRg st="16" end="16"/>
                                            </p:txEl>
                                          </p:spTgt>
                                        </p:tgtEl>
                                        <p:attrNameLst>
                                          <p:attrName>style.visibility</p:attrName>
                                        </p:attrNameLst>
                                      </p:cBhvr>
                                      <p:to>
                                        <p:strVal val="visible"/>
                                      </p:to>
                                    </p:set>
                                    <p:anim calcmode="lin" valueType="num">
                                      <p:cBhvr additive="base">
                                        <p:cTn id="49" dur="500" fill="hold"/>
                                        <p:tgtEl>
                                          <p:spTgt spid="19458">
                                            <p:txEl>
                                              <p:pRg st="16" end="1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9458">
                                            <p:txEl>
                                              <p:pRg st="16" end="1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6"/>
          <a:tile tx="0" ty="0" sx="100000" sy="100000" flip="none" algn="tl"/>
        </a:blipFill>
        <a:effectLst/>
      </p:bgPr>
    </p:bg>
    <p:spTree>
      <p:nvGrpSpPr>
        <p:cNvPr id="1" name=""/>
        <p:cNvGrpSpPr/>
        <p:nvPr>
          <p:custDataLst>
            <p:tags r:id="rId2"/>
          </p:custDataLst>
        </p:nvPr>
      </p:nvGrpSpPr>
      <p:grpSpPr>
        <a:xfrm>
          <a:off x="0" y="0"/>
          <a:ext cx="0" cy="0"/>
        </a:xfrm>
      </p:grpSpPr>
      <p:pic>
        <p:nvPicPr>
          <p:cNvPr id="2" name="图片 1" title=""/>
          <p:cNvPicPr>
            <a:picLocks noChangeAspect="1"/>
          </p:cNvPicPr>
          <p:nvPr userDrawn="1">
            <p:custDataLst>
              <p:tags r:id="rId4"/>
            </p:custDataLst>
          </p:nvPr>
        </p:nvPicPr>
        <p:blipFill>
          <a:blip r:embed="rId3"/>
          <a:stretch>
            <a:fillRect/>
          </a:stretch>
        </p:blipFill>
        <p:spPr>
          <a:xfrm>
            <a:off x="6906101" y="3581448"/>
            <a:ext cx="2231231" cy="1811726"/>
          </a:xfrm>
          <a:prstGeom prst="rect">
            <a:avLst/>
          </a:prstGeom>
        </p:spPr>
      </p:pic>
      <p:sp>
        <p:nvSpPr>
          <p:cNvPr id="19458" name="内容占位符 2" title=""/>
          <p:cNvSpPr>
            <a:spLocks noGrp="1"/>
          </p:cNvSpPr>
          <p:nvPr>
            <p:custDataLst>
              <p:tags r:id="rId5"/>
            </p:custDataLst>
          </p:nvPr>
        </p:nvSpPr>
        <p:spPr>
          <a:xfrm>
            <a:off x="107504" y="92075"/>
            <a:ext cx="8820596" cy="5200550"/>
          </a:xfrm>
          <a:prstGeom prst="rect">
            <a:avLst/>
          </a:prstGeom>
        </p:spPr>
        <p:txBody>
          <a:bodyPr vert="horz" lIns="66240" tIns="33121" rIns="66240" bIns="33121" rtlCol="0">
            <a:noAutofit/>
          </a:bodyPr>
          <a:lstStyle>
            <a:defPPr>
              <a:defRPr lang="zh-CN"/>
            </a:defPPr>
            <a:lvl1pPr marL="174625" indent="-174625" algn="l" defTabSz="697865" rtl="0" eaLnBrk="1" latinLnBrk="0" hangingPunct="1">
              <a:lnSpc>
                <a:spcPct val="90000"/>
              </a:lnSpc>
              <a:spcBef>
                <a:spcPts val="765"/>
              </a:spcBef>
              <a:buFont typeface="Arial" pitchFamily="34" charset="0"/>
              <a:buChar char="•"/>
              <a:defRPr sz="2100" kern="1200">
                <a:solidFill>
                  <a:schemeClr val="tx1"/>
                </a:solidFill>
                <a:latin typeface="+mn-lt"/>
                <a:ea typeface="+mn-ea"/>
                <a:cs typeface="+mn-cs"/>
              </a:defRPr>
            </a:lvl1pPr>
            <a:lvl2pPr marL="523875" indent="-174625" algn="l" defTabSz="697865" rtl="0" eaLnBrk="1" latinLnBrk="0" hangingPunct="1">
              <a:lnSpc>
                <a:spcPct val="90000"/>
              </a:lnSpc>
              <a:spcBef>
                <a:spcPts val="380"/>
              </a:spcBef>
              <a:buFont typeface="Arial" pitchFamily="34" charset="0"/>
              <a:buChar char="•"/>
              <a:defRPr sz="1800" kern="1200">
                <a:solidFill>
                  <a:schemeClr val="tx1"/>
                </a:solidFill>
                <a:latin typeface="+mn-lt"/>
                <a:ea typeface="+mn-ea"/>
                <a:cs typeface="+mn-cs"/>
              </a:defRPr>
            </a:lvl2pPr>
            <a:lvl3pPr marL="872490" indent="-174625" algn="l" defTabSz="697865" rtl="0" eaLnBrk="1" latinLnBrk="0" hangingPunct="1">
              <a:lnSpc>
                <a:spcPct val="90000"/>
              </a:lnSpc>
              <a:spcBef>
                <a:spcPts val="380"/>
              </a:spcBef>
              <a:buFont typeface="Arial" pitchFamily="34" charset="0"/>
              <a:buChar char="•"/>
              <a:defRPr sz="1500" kern="1200">
                <a:solidFill>
                  <a:schemeClr val="tx1"/>
                </a:solidFill>
                <a:latin typeface="+mn-lt"/>
                <a:ea typeface="+mn-ea"/>
                <a:cs typeface="+mn-cs"/>
              </a:defRPr>
            </a:lvl3pPr>
            <a:lvl4pPr marL="1221740" indent="-174625" algn="l" defTabSz="697865" rtl="0" eaLnBrk="1" latinLnBrk="0" hangingPunct="1">
              <a:lnSpc>
                <a:spcPct val="90000"/>
              </a:lnSpc>
              <a:spcBef>
                <a:spcPts val="380"/>
              </a:spcBef>
              <a:buFont typeface="Arial" pitchFamily="34" charset="0"/>
              <a:buChar char="•"/>
              <a:defRPr sz="1400" kern="1200">
                <a:solidFill>
                  <a:schemeClr val="tx1"/>
                </a:solidFill>
                <a:latin typeface="+mn-lt"/>
                <a:ea typeface="+mn-ea"/>
                <a:cs typeface="+mn-cs"/>
              </a:defRPr>
            </a:lvl4pPr>
            <a:lvl5pPr marL="1570990" indent="-174625" algn="l" defTabSz="697865" rtl="0" eaLnBrk="1" latinLnBrk="0" hangingPunct="1">
              <a:lnSpc>
                <a:spcPct val="90000"/>
              </a:lnSpc>
              <a:spcBef>
                <a:spcPts val="380"/>
              </a:spcBef>
              <a:buFont typeface="Arial" pitchFamily="34" charset="0"/>
              <a:buChar char="•"/>
              <a:defRPr sz="1400" kern="1200">
                <a:solidFill>
                  <a:schemeClr val="tx1"/>
                </a:solidFill>
                <a:latin typeface="+mn-lt"/>
                <a:ea typeface="+mn-ea"/>
                <a:cs typeface="+mn-cs"/>
              </a:defRPr>
            </a:lvl5pPr>
            <a:lvl6pPr marL="1919605" indent="-174625" algn="l" defTabSz="697865" rtl="0" eaLnBrk="1" latinLnBrk="0" hangingPunct="1">
              <a:lnSpc>
                <a:spcPct val="90000"/>
              </a:lnSpc>
              <a:spcBef>
                <a:spcPts val="380"/>
              </a:spcBef>
              <a:buFont typeface="Arial" pitchFamily="34" charset="0"/>
              <a:buChar char="•"/>
              <a:defRPr sz="1400" kern="1200">
                <a:solidFill>
                  <a:schemeClr val="tx1"/>
                </a:solidFill>
                <a:latin typeface="+mn-lt"/>
                <a:ea typeface="+mn-ea"/>
                <a:cs typeface="+mn-cs"/>
              </a:defRPr>
            </a:lvl6pPr>
            <a:lvl7pPr marL="2268855" indent="-174625" algn="l" defTabSz="697865" rtl="0" eaLnBrk="1" latinLnBrk="0" hangingPunct="1">
              <a:lnSpc>
                <a:spcPct val="90000"/>
              </a:lnSpc>
              <a:spcBef>
                <a:spcPts val="380"/>
              </a:spcBef>
              <a:buFont typeface="Arial" pitchFamily="34" charset="0"/>
              <a:buChar char="•"/>
              <a:defRPr sz="1400" kern="1200">
                <a:solidFill>
                  <a:schemeClr val="tx1"/>
                </a:solidFill>
                <a:latin typeface="+mn-lt"/>
                <a:ea typeface="+mn-ea"/>
                <a:cs typeface="+mn-cs"/>
              </a:defRPr>
            </a:lvl7pPr>
            <a:lvl8pPr marL="2618105" indent="-174625" algn="l" defTabSz="697865" rtl="0" eaLnBrk="1" latinLnBrk="0" hangingPunct="1">
              <a:lnSpc>
                <a:spcPct val="90000"/>
              </a:lnSpc>
              <a:spcBef>
                <a:spcPts val="380"/>
              </a:spcBef>
              <a:buFont typeface="Arial" pitchFamily="34" charset="0"/>
              <a:buChar char="•"/>
              <a:defRPr sz="1400" kern="1200">
                <a:solidFill>
                  <a:schemeClr val="tx1"/>
                </a:solidFill>
                <a:latin typeface="+mn-lt"/>
                <a:ea typeface="+mn-ea"/>
                <a:cs typeface="+mn-cs"/>
              </a:defRPr>
            </a:lvl8pPr>
            <a:lvl9pPr marL="2966720" indent="-174625" algn="l" defTabSz="697865" rtl="0" eaLnBrk="1" latinLnBrk="0" hangingPunct="1">
              <a:lnSpc>
                <a:spcPct val="90000"/>
              </a:lnSpc>
              <a:spcBef>
                <a:spcPts val="380"/>
              </a:spcBef>
              <a:buFont typeface="Arial" pitchFamily="34" charset="0"/>
              <a:buChar char="•"/>
              <a:defRPr sz="1400" kern="1200">
                <a:solidFill>
                  <a:schemeClr val="tx1"/>
                </a:solidFill>
                <a:latin typeface="+mn-lt"/>
                <a:ea typeface="+mn-ea"/>
                <a:cs typeface="+mn-cs"/>
              </a:defRPr>
            </a:lvl9pPr>
          </a:lstStyle>
          <a:p>
            <a:pPr marL="0" indent="0">
              <a:lnSpc>
                <a:spcPct val="100000"/>
              </a:lnSpc>
              <a:spcBef>
                <a:spcPct val="0"/>
              </a:spcBef>
              <a:buNone/>
            </a:pPr>
            <a:r>
              <a:rPr lang="en-US" altLang="zh-CN" sz="1600" b="1" smtClean="0">
                <a:solidFill>
                  <a:srgbClr val="000000"/>
                </a:solidFill>
                <a:latin typeface="隶书" charset="0"/>
                <a:ea typeface="隶书" charset="0"/>
                <a:cs typeface="隶书" charset="0"/>
              </a:rPr>
              <a:t>6</a:t>
            </a:r>
            <a:r>
              <a:rPr lang="zh-CN" altLang="en-US" sz="1600" b="1">
                <a:solidFill>
                  <a:srgbClr val="000000"/>
                </a:solidFill>
                <a:latin typeface="隶书" charset="0"/>
                <a:ea typeface="隶书" charset="0"/>
                <a:cs typeface="隶书" charset="0"/>
              </a:rPr>
              <a:t>．哲学对社会变革具有决定、促进、积极、正确作用</a:t>
            </a:r>
            <a:r>
              <a:rPr lang="zh-CN" altLang="en-US" sz="1600" b="1" smtClean="0">
                <a:solidFill>
                  <a:srgbClr val="000000"/>
                </a:solidFill>
                <a:latin typeface="隶书" charset="0"/>
                <a:ea typeface="隶书" charset="0"/>
                <a:cs typeface="隶书" charset="0"/>
              </a:rPr>
              <a:t>。</a:t>
            </a:r>
            <a:endParaRPr lang="en-US" altLang="zh-CN" sz="1600" b="1" smtClean="0">
              <a:solidFill>
                <a:srgbClr val="000000"/>
              </a:solidFill>
              <a:latin typeface="隶书" charset="0"/>
              <a:ea typeface="隶书" charset="0"/>
              <a:cs typeface="隶书" charset="0"/>
            </a:endParaRPr>
          </a:p>
          <a:p>
            <a:pPr marL="0" indent="0">
              <a:lnSpc>
                <a:spcPct val="100000"/>
              </a:lnSpc>
              <a:spcBef>
                <a:spcPct val="0"/>
              </a:spcBef>
              <a:buNone/>
            </a:pPr>
            <a:r>
              <a:rPr lang="en-US" altLang="zh-CN" sz="1600" b="1" smtClean="0">
                <a:solidFill>
                  <a:srgbClr val="000000"/>
                </a:solidFill>
                <a:latin typeface="隶书" charset="0"/>
                <a:ea typeface="隶书" charset="0"/>
                <a:cs typeface="隶书" charset="0"/>
              </a:rPr>
              <a:t>(</a:t>
            </a:r>
            <a:r>
              <a:rPr lang="zh-CN" altLang="en-US" sz="1600" b="1">
                <a:solidFill>
                  <a:srgbClr val="000000"/>
                </a:solidFill>
                <a:latin typeface="隶书" charset="0"/>
                <a:ea typeface="隶书" charset="0"/>
                <a:cs typeface="隶书" charset="0"/>
              </a:rPr>
              <a:t>哲学属于意识层面</a:t>
            </a:r>
            <a:r>
              <a:rPr lang="zh-CN" altLang="en-US" sz="1600" b="1" smtClean="0">
                <a:solidFill>
                  <a:srgbClr val="000000"/>
                </a:solidFill>
                <a:latin typeface="隶书" charset="0"/>
                <a:ea typeface="隶书" charset="0"/>
                <a:cs typeface="隶书" charset="0"/>
              </a:rPr>
              <a:t>，不</a:t>
            </a:r>
            <a:r>
              <a:rPr lang="zh-CN" altLang="en-US" sz="1600" b="1">
                <a:solidFill>
                  <a:srgbClr val="000000"/>
                </a:solidFill>
                <a:latin typeface="隶书" charset="0"/>
                <a:ea typeface="隶书" charset="0"/>
                <a:cs typeface="隶书" charset="0"/>
              </a:rPr>
              <a:t>可用决定、基础等词；哲学有科学与非科学之分，因此不可用促进、积极、正确。　　</a:t>
            </a:r>
            <a:r>
              <a:rPr lang="en-US" altLang="zh-CN" sz="1600" b="1">
                <a:solidFill>
                  <a:srgbClr val="000000"/>
                </a:solidFill>
                <a:latin typeface="隶书" charset="0"/>
                <a:ea typeface="隶书" charset="0"/>
                <a:cs typeface="隶书" charset="0"/>
              </a:rPr>
              <a:t>)</a:t>
            </a:r>
            <a:endParaRPr lang="en-US" altLang="zh-CN" sz="1600" b="1">
              <a:solidFill>
                <a:srgbClr val="000000"/>
              </a:solidFill>
              <a:latin typeface="隶书" charset="0"/>
              <a:ea typeface="隶书" charset="0"/>
              <a:cs typeface="隶书" charset="0"/>
            </a:endParaRPr>
          </a:p>
          <a:p>
            <a:pPr marL="0" indent="0">
              <a:lnSpc>
                <a:spcPct val="100000"/>
              </a:lnSpc>
              <a:spcBef>
                <a:spcPct val="0"/>
              </a:spcBef>
              <a:buNone/>
            </a:pPr>
            <a:r>
              <a:rPr lang="en-US" altLang="zh-CN" sz="1600" b="1">
                <a:solidFill>
                  <a:srgbClr val="000000"/>
                </a:solidFill>
                <a:latin typeface="隶书" charset="0"/>
                <a:ea typeface="隶书" charset="0"/>
                <a:cs typeface="隶书" charset="0"/>
              </a:rPr>
              <a:t>7</a:t>
            </a:r>
            <a:r>
              <a:rPr lang="zh-CN" altLang="en-US" sz="1600" b="1">
                <a:solidFill>
                  <a:srgbClr val="000000"/>
                </a:solidFill>
                <a:latin typeface="隶书" charset="0"/>
                <a:ea typeface="隶书" charset="0"/>
                <a:cs typeface="隶书" charset="0"/>
              </a:rPr>
              <a:t>．马克思主义哲学的历史任务是实现无产阶级和全中国的解放</a:t>
            </a:r>
            <a:r>
              <a:rPr lang="zh-CN" altLang="en-US" sz="1600" b="1" smtClean="0">
                <a:solidFill>
                  <a:srgbClr val="000000"/>
                </a:solidFill>
                <a:latin typeface="隶书" charset="0"/>
                <a:ea typeface="隶书" charset="0"/>
                <a:cs typeface="隶书" charset="0"/>
              </a:rPr>
              <a:t>。</a:t>
            </a:r>
            <a:endParaRPr lang="en-US" altLang="zh-CN" sz="1600" b="1" smtClean="0">
              <a:solidFill>
                <a:srgbClr val="000000"/>
              </a:solidFill>
              <a:latin typeface="隶书" charset="0"/>
              <a:ea typeface="隶书" charset="0"/>
              <a:cs typeface="隶书" charset="0"/>
            </a:endParaRPr>
          </a:p>
          <a:p>
            <a:pPr marL="0" indent="0">
              <a:lnSpc>
                <a:spcPct val="100000"/>
              </a:lnSpc>
              <a:spcBef>
                <a:spcPct val="0"/>
              </a:spcBef>
              <a:buNone/>
            </a:pPr>
            <a:r>
              <a:rPr lang="en-US" altLang="zh-CN" sz="1600" b="1" smtClean="0">
                <a:solidFill>
                  <a:srgbClr val="000000"/>
                </a:solidFill>
                <a:latin typeface="隶书" charset="0"/>
                <a:ea typeface="隶书" charset="0"/>
                <a:cs typeface="隶书" charset="0"/>
              </a:rPr>
              <a:t>(</a:t>
            </a:r>
            <a:r>
              <a:rPr lang="zh-CN" altLang="en-US" sz="1600" b="1">
                <a:solidFill>
                  <a:srgbClr val="000000"/>
                </a:solidFill>
                <a:latin typeface="隶书" charset="0"/>
                <a:ea typeface="隶书" charset="0"/>
                <a:cs typeface="隶书" charset="0"/>
              </a:rPr>
              <a:t>　全中国改为全人类　</a:t>
            </a:r>
            <a:r>
              <a:rPr lang="en-US" altLang="zh-CN" sz="1600" b="1">
                <a:solidFill>
                  <a:srgbClr val="000000"/>
                </a:solidFill>
                <a:latin typeface="隶书" charset="0"/>
                <a:ea typeface="隶书" charset="0"/>
                <a:cs typeface="隶书" charset="0"/>
              </a:rPr>
              <a:t>)</a:t>
            </a:r>
            <a:endParaRPr lang="en-US" altLang="zh-CN" sz="1600" b="1">
              <a:solidFill>
                <a:srgbClr val="000000"/>
              </a:solidFill>
              <a:latin typeface="隶书" charset="0"/>
              <a:ea typeface="隶书" charset="0"/>
              <a:cs typeface="隶书" charset="0"/>
            </a:endParaRPr>
          </a:p>
          <a:p>
            <a:pPr marL="0" indent="0">
              <a:lnSpc>
                <a:spcPct val="100000"/>
              </a:lnSpc>
              <a:spcBef>
                <a:spcPct val="0"/>
              </a:spcBef>
              <a:buNone/>
            </a:pPr>
            <a:r>
              <a:rPr lang="en-US" altLang="zh-CN" sz="1600" b="1">
                <a:solidFill>
                  <a:srgbClr val="000000"/>
                </a:solidFill>
                <a:latin typeface="隶书" charset="0"/>
                <a:ea typeface="隶书" charset="0"/>
                <a:cs typeface="隶书" charset="0"/>
              </a:rPr>
              <a:t>8</a:t>
            </a:r>
            <a:r>
              <a:rPr lang="zh-CN" altLang="en-US" sz="1600" b="1">
                <a:solidFill>
                  <a:srgbClr val="000000"/>
                </a:solidFill>
                <a:latin typeface="隶书" charset="0"/>
                <a:ea typeface="隶书" charset="0"/>
                <a:cs typeface="隶书" charset="0"/>
              </a:rPr>
              <a:t>．马克思主义哲学的革命性在于它来源于实践，又经过实践的反复检验</a:t>
            </a:r>
            <a:r>
              <a:rPr lang="zh-CN" altLang="en-US" sz="1600" b="1" smtClean="0">
                <a:solidFill>
                  <a:srgbClr val="000000"/>
                </a:solidFill>
                <a:latin typeface="隶书" charset="0"/>
                <a:ea typeface="隶书" charset="0"/>
                <a:cs typeface="隶书" charset="0"/>
              </a:rPr>
              <a:t>。</a:t>
            </a:r>
            <a:endParaRPr lang="en-US" altLang="zh-CN" sz="1600" b="1" smtClean="0">
              <a:solidFill>
                <a:srgbClr val="000000"/>
              </a:solidFill>
              <a:latin typeface="隶书" charset="0"/>
              <a:ea typeface="隶书" charset="0"/>
              <a:cs typeface="隶书" charset="0"/>
            </a:endParaRPr>
          </a:p>
          <a:p>
            <a:pPr marL="0" indent="0">
              <a:lnSpc>
                <a:spcPct val="100000"/>
              </a:lnSpc>
              <a:spcBef>
                <a:spcPct val="0"/>
              </a:spcBef>
              <a:buNone/>
            </a:pPr>
            <a:r>
              <a:rPr lang="en-US" altLang="zh-CN" sz="1600" b="1" smtClean="0">
                <a:solidFill>
                  <a:srgbClr val="000000"/>
                </a:solidFill>
                <a:latin typeface="隶书" charset="0"/>
                <a:ea typeface="隶书" charset="0"/>
                <a:cs typeface="隶书" charset="0"/>
              </a:rPr>
              <a:t>(</a:t>
            </a:r>
            <a:r>
              <a:rPr lang="zh-CN" altLang="en-US" sz="1600" b="1">
                <a:solidFill>
                  <a:srgbClr val="000000"/>
                </a:solidFill>
                <a:latin typeface="隶书" charset="0"/>
                <a:ea typeface="隶书" charset="0"/>
                <a:cs typeface="隶书" charset="0"/>
              </a:rPr>
              <a:t>　革命性改为科学性　</a:t>
            </a:r>
            <a:r>
              <a:rPr lang="en-US" altLang="zh-CN" sz="1600" b="1">
                <a:solidFill>
                  <a:srgbClr val="000000"/>
                </a:solidFill>
                <a:latin typeface="隶书" charset="0"/>
                <a:ea typeface="隶书" charset="0"/>
                <a:cs typeface="隶书" charset="0"/>
              </a:rPr>
              <a:t>)</a:t>
            </a:r>
            <a:endParaRPr lang="en-US" altLang="zh-CN" sz="1600" b="1">
              <a:solidFill>
                <a:srgbClr val="000000"/>
              </a:solidFill>
              <a:latin typeface="隶书" charset="0"/>
              <a:ea typeface="隶书" charset="0"/>
              <a:cs typeface="隶书" charset="0"/>
            </a:endParaRPr>
          </a:p>
          <a:p>
            <a:pPr marL="0" indent="0">
              <a:lnSpc>
                <a:spcPct val="100000"/>
              </a:lnSpc>
              <a:spcBef>
                <a:spcPct val="0"/>
              </a:spcBef>
              <a:buNone/>
            </a:pPr>
            <a:r>
              <a:rPr lang="en-US" altLang="zh-CN" sz="1600" b="1">
                <a:solidFill>
                  <a:srgbClr val="000000"/>
                </a:solidFill>
                <a:latin typeface="隶书" charset="0"/>
                <a:ea typeface="隶书" charset="0"/>
                <a:cs typeface="隶书" charset="0"/>
              </a:rPr>
              <a:t>9</a:t>
            </a:r>
            <a:r>
              <a:rPr lang="zh-CN" altLang="en-US" sz="1600" b="1">
                <a:solidFill>
                  <a:srgbClr val="000000"/>
                </a:solidFill>
                <a:latin typeface="隶书" charset="0"/>
                <a:ea typeface="隶书" charset="0"/>
                <a:cs typeface="隶书" charset="0"/>
              </a:rPr>
              <a:t>．①马哲第一次实现了世界观与方法论的统一</a:t>
            </a:r>
            <a:r>
              <a:rPr lang="zh-CN" altLang="en-US" sz="1600" b="1" smtClean="0">
                <a:solidFill>
                  <a:srgbClr val="000000"/>
                </a:solidFill>
                <a:latin typeface="隶书" charset="0"/>
                <a:ea typeface="隶书" charset="0"/>
                <a:cs typeface="隶书" charset="0"/>
              </a:rPr>
              <a:t>。</a:t>
            </a:r>
            <a:endParaRPr lang="en-US" altLang="zh-CN" sz="1600" b="1" smtClean="0">
              <a:solidFill>
                <a:srgbClr val="000000"/>
              </a:solidFill>
              <a:latin typeface="隶书" charset="0"/>
              <a:ea typeface="隶书" charset="0"/>
              <a:cs typeface="隶书" charset="0"/>
            </a:endParaRPr>
          </a:p>
          <a:p>
            <a:pPr marL="0" indent="0">
              <a:lnSpc>
                <a:spcPct val="100000"/>
              </a:lnSpc>
              <a:spcBef>
                <a:spcPct val="0"/>
              </a:spcBef>
              <a:buNone/>
            </a:pPr>
            <a:r>
              <a:rPr lang="en-US" altLang="zh-CN" sz="1600" b="1" smtClean="0">
                <a:solidFill>
                  <a:srgbClr val="000000"/>
                </a:solidFill>
                <a:latin typeface="隶书" charset="0"/>
                <a:ea typeface="隶书" charset="0"/>
                <a:cs typeface="隶书" charset="0"/>
              </a:rPr>
              <a:t>(</a:t>
            </a:r>
            <a:r>
              <a:rPr lang="zh-CN" altLang="en-US" sz="1600" b="1">
                <a:solidFill>
                  <a:srgbClr val="000000"/>
                </a:solidFill>
                <a:latin typeface="隶书" charset="0"/>
                <a:ea typeface="隶书" charset="0"/>
                <a:cs typeface="隶书" charset="0"/>
              </a:rPr>
              <a:t>第一次实现了科学基础上唯物主义与辩证法的有机结合。第一次实现了唯物辩证的自然观与历史观的统一　</a:t>
            </a:r>
            <a:r>
              <a:rPr lang="en-US" altLang="zh-CN" sz="1600" b="1" smtClean="0">
                <a:solidFill>
                  <a:srgbClr val="000000"/>
                </a:solidFill>
                <a:latin typeface="隶书" charset="0"/>
                <a:ea typeface="隶书" charset="0"/>
                <a:cs typeface="隶书" charset="0"/>
              </a:rPr>
              <a:t>)</a:t>
            </a:r>
            <a:endParaRPr lang="en-US" altLang="zh-CN" sz="1600" b="1" smtClean="0">
              <a:solidFill>
                <a:srgbClr val="000000"/>
              </a:solidFill>
              <a:latin typeface="隶书" charset="0"/>
              <a:ea typeface="隶书" charset="0"/>
              <a:cs typeface="隶书" charset="0"/>
            </a:endParaRPr>
          </a:p>
          <a:p>
            <a:pPr marL="0" indent="0">
              <a:lnSpc>
                <a:spcPct val="100000"/>
              </a:lnSpc>
              <a:spcBef>
                <a:spcPct val="0"/>
              </a:spcBef>
              <a:buNone/>
            </a:pPr>
            <a:r>
              <a:rPr lang="zh-CN" altLang="en-US" sz="1600" b="1" smtClean="0">
                <a:solidFill>
                  <a:srgbClr val="000000"/>
                </a:solidFill>
                <a:latin typeface="隶书" charset="0"/>
                <a:ea typeface="隶书" charset="0"/>
                <a:cs typeface="隶书" charset="0"/>
              </a:rPr>
              <a:t>    ②</a:t>
            </a:r>
            <a:r>
              <a:rPr lang="zh-CN" altLang="en-US" sz="1600" b="1">
                <a:solidFill>
                  <a:srgbClr val="000000"/>
                </a:solidFill>
                <a:latin typeface="隶书" charset="0"/>
                <a:ea typeface="隶书" charset="0"/>
                <a:cs typeface="隶书" charset="0"/>
              </a:rPr>
              <a:t>从实际出发是马哲的核心观点、独特理论</a:t>
            </a:r>
            <a:r>
              <a:rPr lang="zh-CN" altLang="en-US" sz="1600" b="1" smtClean="0">
                <a:solidFill>
                  <a:srgbClr val="000000"/>
                </a:solidFill>
                <a:latin typeface="隶书" charset="0"/>
                <a:ea typeface="隶书" charset="0"/>
                <a:cs typeface="隶书" charset="0"/>
              </a:rPr>
              <a:t>品质</a:t>
            </a:r>
            <a:endParaRPr lang="en-US" altLang="zh-CN" sz="1600" b="1" smtClean="0">
              <a:solidFill>
                <a:srgbClr val="000000"/>
              </a:solidFill>
              <a:latin typeface="隶书" charset="0"/>
              <a:ea typeface="隶书" charset="0"/>
              <a:cs typeface="隶书" charset="0"/>
            </a:endParaRPr>
          </a:p>
          <a:p>
            <a:pPr marL="0" indent="0">
              <a:lnSpc>
                <a:spcPct val="100000"/>
              </a:lnSpc>
              <a:spcBef>
                <a:spcPct val="0"/>
              </a:spcBef>
              <a:buNone/>
            </a:pPr>
            <a:r>
              <a:rPr lang="zh-CN" altLang="en-US" sz="1600" b="1" smtClean="0">
                <a:solidFill>
                  <a:srgbClr val="000000"/>
                </a:solidFill>
                <a:latin typeface="隶书" charset="0"/>
                <a:ea typeface="隶书" charset="0"/>
                <a:cs typeface="隶书" charset="0"/>
              </a:rPr>
              <a:t>（</a:t>
            </a:r>
            <a:r>
              <a:rPr lang="zh-CN" altLang="en-US" sz="1600" b="1">
                <a:solidFill>
                  <a:srgbClr val="000000"/>
                </a:solidFill>
                <a:latin typeface="隶书" charset="0"/>
                <a:ea typeface="隶书" charset="0"/>
                <a:cs typeface="隶书" charset="0"/>
              </a:rPr>
              <a:t>马哲核心观点是实践，独特理论品质是与时俱进  ）</a:t>
            </a:r>
            <a:endParaRPr lang="zh-CN" altLang="en-US" sz="1600" b="1">
              <a:solidFill>
                <a:srgbClr val="000000"/>
              </a:solidFill>
              <a:latin typeface="隶书" charset="0"/>
              <a:ea typeface="隶书" charset="0"/>
              <a:cs typeface="隶书" charset="0"/>
            </a:endParaRPr>
          </a:p>
          <a:p>
            <a:pPr marL="0" indent="0">
              <a:lnSpc>
                <a:spcPct val="100000"/>
              </a:lnSpc>
              <a:spcBef>
                <a:spcPct val="0"/>
              </a:spcBef>
              <a:buNone/>
            </a:pPr>
            <a:r>
              <a:rPr lang="en-US" altLang="zh-CN" sz="1600" b="1">
                <a:solidFill>
                  <a:srgbClr val="000000"/>
                </a:solidFill>
                <a:latin typeface="隶书" charset="0"/>
                <a:ea typeface="隶书" charset="0"/>
                <a:cs typeface="隶书" charset="0"/>
              </a:rPr>
              <a:t>10. ①</a:t>
            </a:r>
            <a:r>
              <a:rPr lang="zh-CN" altLang="en-US" sz="1600" b="1" smtClean="0">
                <a:solidFill>
                  <a:srgbClr val="000000"/>
                </a:solidFill>
                <a:latin typeface="隶书" charset="0"/>
                <a:ea typeface="隶书" charset="0"/>
                <a:cs typeface="隶书" charset="0"/>
              </a:rPr>
              <a:t>哲学</a:t>
            </a:r>
            <a:r>
              <a:rPr lang="zh-CN" altLang="en-US" sz="1600" b="1">
                <a:solidFill>
                  <a:srgbClr val="000000"/>
                </a:solidFill>
                <a:latin typeface="隶书" charset="0"/>
                <a:ea typeface="隶书" charset="0"/>
                <a:cs typeface="隶书" charset="0"/>
              </a:rPr>
              <a:t>的基本问题是思维和存在的辩证关系</a:t>
            </a:r>
            <a:r>
              <a:rPr lang="zh-CN" altLang="en-US" sz="1600" b="1" smtClean="0">
                <a:solidFill>
                  <a:srgbClr val="000000"/>
                </a:solidFill>
                <a:latin typeface="隶书" charset="0"/>
                <a:ea typeface="隶书" charset="0"/>
                <a:cs typeface="隶书" charset="0"/>
              </a:rPr>
              <a:t>问题</a:t>
            </a:r>
            <a:endParaRPr lang="en-US" altLang="zh-CN" sz="1600" b="1" smtClean="0">
              <a:solidFill>
                <a:srgbClr val="000000"/>
              </a:solidFill>
              <a:latin typeface="隶书" charset="0"/>
              <a:ea typeface="隶书" charset="0"/>
              <a:cs typeface="隶书" charset="0"/>
            </a:endParaRPr>
          </a:p>
          <a:p>
            <a:pPr marL="0" indent="0">
              <a:lnSpc>
                <a:spcPct val="100000"/>
              </a:lnSpc>
              <a:spcBef>
                <a:spcPct val="0"/>
              </a:spcBef>
              <a:buNone/>
            </a:pPr>
            <a:r>
              <a:rPr lang="zh-CN" altLang="en-US" sz="1600" b="1" smtClean="0">
                <a:solidFill>
                  <a:srgbClr val="000000"/>
                </a:solidFill>
                <a:latin typeface="隶书" charset="0"/>
                <a:ea typeface="隶书" charset="0"/>
                <a:cs typeface="隶书" charset="0"/>
              </a:rPr>
              <a:t>（</a:t>
            </a:r>
            <a:r>
              <a:rPr lang="zh-CN" altLang="en-US" sz="1600" b="1">
                <a:solidFill>
                  <a:srgbClr val="000000"/>
                </a:solidFill>
                <a:latin typeface="隶书" charset="0"/>
                <a:ea typeface="隶书" charset="0"/>
                <a:cs typeface="隶书" charset="0"/>
              </a:rPr>
              <a:t>去掉 辩证）</a:t>
            </a:r>
            <a:endParaRPr lang="zh-CN" altLang="en-US" sz="1600" b="1">
              <a:solidFill>
                <a:srgbClr val="000000"/>
              </a:solidFill>
              <a:latin typeface="隶书" charset="0"/>
              <a:ea typeface="隶书" charset="0"/>
              <a:cs typeface="隶书" charset="0"/>
            </a:endParaRPr>
          </a:p>
          <a:p>
            <a:pPr marL="0" indent="0">
              <a:lnSpc>
                <a:spcPct val="100000"/>
              </a:lnSpc>
              <a:spcBef>
                <a:spcPct val="0"/>
              </a:spcBef>
              <a:buNone/>
            </a:pPr>
            <a:r>
              <a:rPr lang="zh-CN" altLang="en-US" sz="1600" b="1" smtClean="0">
                <a:solidFill>
                  <a:srgbClr val="000000"/>
                </a:solidFill>
                <a:latin typeface="隶书" charset="0"/>
                <a:ea typeface="隶书" charset="0"/>
                <a:cs typeface="隶书" charset="0"/>
              </a:rPr>
              <a:t>      ②辩证法和</a:t>
            </a:r>
            <a:r>
              <a:rPr lang="zh-CN" altLang="en-US" sz="1600" b="1">
                <a:solidFill>
                  <a:srgbClr val="000000"/>
                </a:solidFill>
                <a:latin typeface="隶书" charset="0"/>
                <a:ea typeface="隶书" charset="0"/>
                <a:cs typeface="隶书" charset="0"/>
              </a:rPr>
              <a:t>形而上学、唯物主义和唯心主义是哲学</a:t>
            </a:r>
            <a:r>
              <a:rPr lang="zh-CN" altLang="en-US" sz="1600" b="1" smtClean="0">
                <a:solidFill>
                  <a:srgbClr val="000000"/>
                </a:solidFill>
                <a:latin typeface="隶书" charset="0"/>
                <a:ea typeface="隶书" charset="0"/>
                <a:cs typeface="隶书" charset="0"/>
              </a:rPr>
              <a:t>的四大基本</a:t>
            </a:r>
            <a:r>
              <a:rPr lang="zh-CN" altLang="en-US" sz="1600" b="1">
                <a:solidFill>
                  <a:srgbClr val="000000"/>
                </a:solidFill>
                <a:latin typeface="隶书" charset="0"/>
                <a:ea typeface="隶书" charset="0"/>
                <a:cs typeface="隶书" charset="0"/>
              </a:rPr>
              <a:t>派别</a:t>
            </a:r>
            <a:r>
              <a:rPr lang="zh-CN" altLang="en-US" sz="1600" b="1" smtClean="0">
                <a:solidFill>
                  <a:srgbClr val="000000"/>
                </a:solidFill>
                <a:latin typeface="隶书" charset="0"/>
                <a:ea typeface="隶书" charset="0"/>
                <a:cs typeface="隶书" charset="0"/>
              </a:rPr>
              <a:t>。</a:t>
            </a:r>
            <a:endParaRPr lang="en-US" altLang="zh-CN" sz="1600" b="1" smtClean="0">
              <a:solidFill>
                <a:srgbClr val="000000"/>
              </a:solidFill>
              <a:latin typeface="隶书" charset="0"/>
              <a:ea typeface="隶书" charset="0"/>
              <a:cs typeface="隶书" charset="0"/>
            </a:endParaRPr>
          </a:p>
          <a:p>
            <a:pPr marL="0" indent="0">
              <a:lnSpc>
                <a:spcPct val="100000"/>
              </a:lnSpc>
              <a:spcBef>
                <a:spcPct val="0"/>
              </a:spcBef>
              <a:buNone/>
            </a:pPr>
            <a:r>
              <a:rPr lang="zh-CN" altLang="en-US" sz="1600" b="1" smtClean="0">
                <a:solidFill>
                  <a:srgbClr val="000000"/>
                </a:solidFill>
                <a:latin typeface="隶书" charset="0"/>
                <a:ea typeface="隶书" charset="0"/>
                <a:cs typeface="隶书" charset="0"/>
              </a:rPr>
              <a:t>（</a:t>
            </a:r>
            <a:r>
              <a:rPr lang="zh-CN" altLang="en-US" sz="1600" b="1">
                <a:solidFill>
                  <a:srgbClr val="000000"/>
                </a:solidFill>
                <a:latin typeface="隶书" charset="0"/>
                <a:ea typeface="隶书" charset="0"/>
                <a:cs typeface="隶书" charset="0"/>
              </a:rPr>
              <a:t>两个</a:t>
            </a:r>
            <a:r>
              <a:rPr lang="zh-CN" altLang="en-US" sz="1600" b="1" smtClean="0">
                <a:solidFill>
                  <a:srgbClr val="000000"/>
                </a:solidFill>
                <a:latin typeface="隶书" charset="0"/>
                <a:ea typeface="隶书" charset="0"/>
                <a:cs typeface="隶书" charset="0"/>
              </a:rPr>
              <a:t>对子；</a:t>
            </a:r>
            <a:r>
              <a:rPr lang="zh-CN" altLang="en-US" sz="1600" b="1">
                <a:solidFill>
                  <a:srgbClr val="000000"/>
                </a:solidFill>
                <a:latin typeface="隶书" charset="0"/>
                <a:ea typeface="隶书" charset="0"/>
                <a:cs typeface="隶书" charset="0"/>
              </a:rPr>
              <a:t>基本派别是唯物主义和唯心主义    </a:t>
            </a:r>
            <a:r>
              <a:rPr lang="zh-CN" altLang="en-US" sz="1600" b="1" smtClean="0">
                <a:solidFill>
                  <a:srgbClr val="000000"/>
                </a:solidFill>
                <a:latin typeface="隶书" charset="0"/>
                <a:ea typeface="隶书" charset="0"/>
                <a:cs typeface="隶书" charset="0"/>
              </a:rPr>
              <a:t>）</a:t>
            </a:r>
            <a:endParaRPr lang="en-US" altLang="zh-CN" sz="1600" b="1" smtClean="0">
              <a:solidFill>
                <a:srgbClr val="000000"/>
              </a:solidFill>
              <a:latin typeface="隶书" charset="0"/>
              <a:ea typeface="隶书" charset="0"/>
              <a:cs typeface="隶书" charset="0"/>
            </a:endParaRPr>
          </a:p>
          <a:p>
            <a:pPr marL="0" indent="0">
              <a:lnSpc>
                <a:spcPct val="100000"/>
              </a:lnSpc>
              <a:spcBef>
                <a:spcPct val="0"/>
              </a:spcBef>
              <a:buNone/>
            </a:pPr>
            <a:r>
              <a:rPr lang="en-US" altLang="zh-CN" sz="1600" b="1" smtClean="0">
                <a:solidFill>
                  <a:srgbClr val="000000"/>
                </a:solidFill>
                <a:latin typeface="隶书" charset="0"/>
                <a:ea typeface="隶书" charset="0"/>
                <a:cs typeface="隶书" charset="0"/>
              </a:rPr>
              <a:t>11.</a:t>
            </a:r>
            <a:r>
              <a:rPr lang="zh-CN" altLang="en-US" sz="1600" b="1">
                <a:solidFill>
                  <a:srgbClr val="000000"/>
                </a:solidFill>
                <a:latin typeface="隶书" charset="0"/>
                <a:ea typeface="隶书" charset="0"/>
                <a:cs typeface="隶书" charset="0"/>
              </a:rPr>
              <a:t>对哲学基本问题的不同回答是划分唯物主义和唯心主义的唯一标准（   ）</a:t>
            </a:r>
            <a:endParaRPr lang="zh-CN" altLang="en-US" sz="1600" b="1">
              <a:solidFill>
                <a:srgbClr val="000000"/>
              </a:solidFill>
              <a:latin typeface="隶书" charset="0"/>
              <a:ea typeface="隶书" charset="0"/>
              <a:cs typeface="隶书" charset="0"/>
            </a:endParaRPr>
          </a:p>
          <a:p>
            <a:pPr marL="0" indent="0">
              <a:lnSpc>
                <a:spcPct val="100000"/>
              </a:lnSpc>
              <a:spcBef>
                <a:spcPct val="0"/>
              </a:spcBef>
              <a:buNone/>
            </a:pPr>
            <a:r>
              <a:rPr lang="zh-CN" altLang="en-US" sz="1600" b="1">
                <a:solidFill>
                  <a:srgbClr val="000000"/>
                </a:solidFill>
                <a:latin typeface="隶书" charset="0"/>
                <a:ea typeface="隶书" charset="0"/>
                <a:cs typeface="隶书" charset="0"/>
              </a:rPr>
              <a:t>对哲学基本问题第一方面的不同</a:t>
            </a:r>
            <a:r>
              <a:rPr lang="zh-CN" altLang="en-US" sz="1600" b="1" smtClean="0">
                <a:solidFill>
                  <a:srgbClr val="000000"/>
                </a:solidFill>
                <a:latin typeface="隶书" charset="0"/>
                <a:ea typeface="隶书" charset="0"/>
                <a:cs typeface="隶书" charset="0"/>
              </a:rPr>
              <a:t>回答</a:t>
            </a:r>
            <a:endParaRPr lang="en-US" altLang="zh-CN" sz="1600" b="1" smtClean="0">
              <a:solidFill>
                <a:srgbClr val="000000"/>
              </a:solidFill>
              <a:latin typeface="隶书" charset="0"/>
              <a:ea typeface="隶书" charset="0"/>
              <a:cs typeface="隶书" charset="0"/>
            </a:endParaRPr>
          </a:p>
          <a:p>
            <a:pPr marL="0" indent="0">
              <a:lnSpc>
                <a:spcPct val="100000"/>
              </a:lnSpc>
              <a:spcBef>
                <a:spcPct val="0"/>
              </a:spcBef>
              <a:buNone/>
            </a:pPr>
            <a:r>
              <a:rPr lang="en-US" altLang="zh-CN" sz="1600" b="1" smtClean="0">
                <a:solidFill>
                  <a:srgbClr val="000000"/>
                </a:solidFill>
                <a:latin typeface="隶书" charset="0"/>
                <a:ea typeface="隶书" charset="0"/>
                <a:cs typeface="隶书" charset="0"/>
              </a:rPr>
              <a:t>12.</a:t>
            </a:r>
            <a:r>
              <a:rPr lang="zh-CN" altLang="en-US" sz="1600" b="1" smtClean="0">
                <a:solidFill>
                  <a:srgbClr val="000000"/>
                </a:solidFill>
                <a:latin typeface="隶书" charset="0"/>
                <a:ea typeface="隶书" charset="0"/>
                <a:cs typeface="隶书" charset="0"/>
              </a:rPr>
              <a:t>具体</a:t>
            </a:r>
            <a:r>
              <a:rPr lang="zh-CN" altLang="en-US" sz="1600" b="1">
                <a:solidFill>
                  <a:srgbClr val="000000"/>
                </a:solidFill>
                <a:latin typeface="隶书" charset="0"/>
                <a:ea typeface="隶书" charset="0"/>
                <a:cs typeface="隶书" charset="0"/>
              </a:rPr>
              <a:t>科学在发展中能概括出最一般的</a:t>
            </a:r>
            <a:r>
              <a:rPr lang="zh-CN" altLang="en-US" sz="1600" b="1" smtClean="0">
                <a:solidFill>
                  <a:srgbClr val="000000"/>
                </a:solidFill>
                <a:latin typeface="隶书" charset="0"/>
                <a:ea typeface="隶书" charset="0"/>
                <a:cs typeface="隶书" charset="0"/>
              </a:rPr>
              <a:t>结论</a:t>
            </a:r>
            <a:endParaRPr lang="en-US" altLang="zh-CN" sz="1600" b="1" smtClean="0">
              <a:solidFill>
                <a:srgbClr val="000000"/>
              </a:solidFill>
              <a:latin typeface="隶书" charset="0"/>
              <a:ea typeface="隶书" charset="0"/>
              <a:cs typeface="隶书" charset="0"/>
            </a:endParaRPr>
          </a:p>
          <a:p>
            <a:pPr marL="0" indent="0">
              <a:lnSpc>
                <a:spcPct val="100000"/>
              </a:lnSpc>
              <a:spcBef>
                <a:spcPct val="0"/>
              </a:spcBef>
              <a:buNone/>
            </a:pPr>
            <a:r>
              <a:rPr lang="zh-CN" altLang="en-US" sz="1600" b="1">
                <a:solidFill>
                  <a:srgbClr val="000000"/>
                </a:solidFill>
                <a:latin typeface="隶书" charset="0"/>
                <a:ea typeface="隶书" charset="0"/>
                <a:cs typeface="隶书" charset="0"/>
              </a:rPr>
              <a:t>哲学在发展中能概括出最一般的结论，</a:t>
            </a:r>
            <a:endParaRPr lang="zh-CN" altLang="en-US" sz="1600" b="1">
              <a:solidFill>
                <a:srgbClr val="000000"/>
              </a:solidFill>
              <a:latin typeface="隶书" charset="0"/>
              <a:ea typeface="隶书" charset="0"/>
              <a:cs typeface="隶书" charset="0"/>
            </a:endParaRPr>
          </a:p>
        </p:txBody>
      </p:sp>
    </p:spTree>
    <p:custDataLst>
      <p:tags r:id="rId7"/>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9458">
                                            <p:txEl>
                                              <p:pRg st="1" end="1"/>
                                            </p:txEl>
                                          </p:spTgt>
                                        </p:tgtEl>
                                        <p:attrNameLst>
                                          <p:attrName>style.visibility</p:attrName>
                                        </p:attrNameLst>
                                      </p:cBhvr>
                                      <p:to>
                                        <p:strVal val="visible"/>
                                      </p:to>
                                    </p:set>
                                    <p:anim calcmode="lin" valueType="num">
                                      <p:cBhvr additive="base">
                                        <p:cTn id="7" dur="500" fill="hold"/>
                                        <p:tgtEl>
                                          <p:spTgt spid="19458">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945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19458">
                                            <p:txEl>
                                              <p:pRg st="3" end="3"/>
                                            </p:txEl>
                                          </p:spTgt>
                                        </p:tgtEl>
                                        <p:attrNameLst>
                                          <p:attrName>style.visibility</p:attrName>
                                        </p:attrNameLst>
                                      </p:cBhvr>
                                      <p:to>
                                        <p:strVal val="visible"/>
                                      </p:to>
                                    </p:set>
                                    <p:anim calcmode="lin" valueType="num">
                                      <p:cBhvr additive="base">
                                        <p:cTn id="13" dur="500" fill="hold"/>
                                        <p:tgtEl>
                                          <p:spTgt spid="19458">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945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19458">
                                            <p:txEl>
                                              <p:pRg st="5" end="5"/>
                                            </p:txEl>
                                          </p:spTgt>
                                        </p:tgtEl>
                                        <p:attrNameLst>
                                          <p:attrName>style.visibility</p:attrName>
                                        </p:attrNameLst>
                                      </p:cBhvr>
                                      <p:to>
                                        <p:strVal val="visible"/>
                                      </p:to>
                                    </p:set>
                                    <p:anim calcmode="lin" valueType="num">
                                      <p:cBhvr additive="base">
                                        <p:cTn id="19" dur="500" fill="hold"/>
                                        <p:tgtEl>
                                          <p:spTgt spid="19458">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9458">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19458">
                                            <p:txEl>
                                              <p:pRg st="7" end="7"/>
                                            </p:txEl>
                                          </p:spTgt>
                                        </p:tgtEl>
                                        <p:attrNameLst>
                                          <p:attrName>style.visibility</p:attrName>
                                        </p:attrNameLst>
                                      </p:cBhvr>
                                      <p:to>
                                        <p:strVal val="visible"/>
                                      </p:to>
                                    </p:set>
                                    <p:anim calcmode="lin" valueType="num">
                                      <p:cBhvr additive="base">
                                        <p:cTn id="25" dur="500" fill="hold"/>
                                        <p:tgtEl>
                                          <p:spTgt spid="19458">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9458">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nodeType="clickEffect">
                                  <p:stCondLst>
                                    <p:cond delay="0"/>
                                  </p:stCondLst>
                                  <p:childTnLst>
                                    <p:set>
                                      <p:cBhvr>
                                        <p:cTn id="30" dur="1" fill="hold">
                                          <p:stCondLst>
                                            <p:cond delay="0"/>
                                          </p:stCondLst>
                                        </p:cTn>
                                        <p:tgtEl>
                                          <p:spTgt spid="19458">
                                            <p:txEl>
                                              <p:pRg st="9" end="9"/>
                                            </p:txEl>
                                          </p:spTgt>
                                        </p:tgtEl>
                                        <p:attrNameLst>
                                          <p:attrName>style.visibility</p:attrName>
                                        </p:attrNameLst>
                                      </p:cBhvr>
                                      <p:to>
                                        <p:strVal val="visible"/>
                                      </p:to>
                                    </p:set>
                                    <p:anim calcmode="lin" valueType="num">
                                      <p:cBhvr additive="base">
                                        <p:cTn id="31" dur="500" fill="hold"/>
                                        <p:tgtEl>
                                          <p:spTgt spid="19458">
                                            <p:txEl>
                                              <p:pRg st="9" end="9"/>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9458">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nodeType="clickEffect">
                                  <p:stCondLst>
                                    <p:cond delay="0"/>
                                  </p:stCondLst>
                                  <p:childTnLst>
                                    <p:set>
                                      <p:cBhvr>
                                        <p:cTn id="36" dur="1" fill="hold">
                                          <p:stCondLst>
                                            <p:cond delay="0"/>
                                          </p:stCondLst>
                                        </p:cTn>
                                        <p:tgtEl>
                                          <p:spTgt spid="19458">
                                            <p:txEl>
                                              <p:pRg st="11" end="11"/>
                                            </p:txEl>
                                          </p:spTgt>
                                        </p:tgtEl>
                                        <p:attrNameLst>
                                          <p:attrName>style.visibility</p:attrName>
                                        </p:attrNameLst>
                                      </p:cBhvr>
                                      <p:to>
                                        <p:strVal val="visible"/>
                                      </p:to>
                                    </p:set>
                                    <p:anim calcmode="lin" valueType="num">
                                      <p:cBhvr additive="base">
                                        <p:cTn id="37" dur="500" fill="hold"/>
                                        <p:tgtEl>
                                          <p:spTgt spid="19458">
                                            <p:txEl>
                                              <p:pRg st="11" end="1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9458">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 presetClass="entr" presetSubtype="4" dur="500" fill="hold" nodeType="clickEffect">
                                  <p:stCondLst>
                                    <p:cond delay="0"/>
                                  </p:stCondLst>
                                  <p:childTnLst>
                                    <p:set>
                                      <p:cBhvr>
                                        <p:cTn id="42" dur="1" fill="hold">
                                          <p:stCondLst>
                                            <p:cond delay="0"/>
                                          </p:stCondLst>
                                        </p:cTn>
                                        <p:tgtEl>
                                          <p:spTgt spid="19458">
                                            <p:txEl>
                                              <p:pRg st="13" end="13"/>
                                            </p:txEl>
                                          </p:spTgt>
                                        </p:tgtEl>
                                        <p:attrNameLst>
                                          <p:attrName>style.visibility</p:attrName>
                                        </p:attrNameLst>
                                      </p:cBhvr>
                                      <p:to>
                                        <p:strVal val="visible"/>
                                      </p:to>
                                    </p:set>
                                    <p:anim calcmode="lin" valueType="num">
                                      <p:cBhvr additive="base">
                                        <p:cTn id="43" dur="500" fill="hold"/>
                                        <p:tgtEl>
                                          <p:spTgt spid="19458">
                                            <p:txEl>
                                              <p:pRg st="13" end="1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9458">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p:stCondLst>
                              <p:cond delay="0"/>
                            </p:stCondLst>
                            <p:childTnLst>
                              <p:par>
                                <p:cTn id="47" presetID="2" presetClass="entr" presetSubtype="4" dur="500" fill="hold" nodeType="clickEffect">
                                  <p:stCondLst>
                                    <p:cond delay="0"/>
                                  </p:stCondLst>
                                  <p:childTnLst>
                                    <p:set>
                                      <p:cBhvr>
                                        <p:cTn id="48" dur="1" fill="hold">
                                          <p:stCondLst>
                                            <p:cond delay="0"/>
                                          </p:stCondLst>
                                        </p:cTn>
                                        <p:tgtEl>
                                          <p:spTgt spid="19458">
                                            <p:txEl>
                                              <p:pRg st="15" end="15"/>
                                            </p:txEl>
                                          </p:spTgt>
                                        </p:tgtEl>
                                        <p:attrNameLst>
                                          <p:attrName>style.visibility</p:attrName>
                                        </p:attrNameLst>
                                      </p:cBhvr>
                                      <p:to>
                                        <p:strVal val="visible"/>
                                      </p:to>
                                    </p:set>
                                    <p:anim calcmode="lin" valueType="num">
                                      <p:cBhvr additive="base">
                                        <p:cTn id="49" dur="500" fill="hold"/>
                                        <p:tgtEl>
                                          <p:spTgt spid="19458">
                                            <p:txEl>
                                              <p:pRg st="15" end="1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9458">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p:stCondLst>
                              <p:cond delay="0"/>
                            </p:stCondLst>
                            <p:childTnLst>
                              <p:par>
                                <p:cTn id="53" presetID="2" presetClass="entr" presetSubtype="4" dur="500" fill="hold" nodeType="clickEffect">
                                  <p:stCondLst>
                                    <p:cond delay="0"/>
                                  </p:stCondLst>
                                  <p:childTnLst>
                                    <p:set>
                                      <p:cBhvr>
                                        <p:cTn id="54" dur="1" fill="hold">
                                          <p:stCondLst>
                                            <p:cond delay="0"/>
                                          </p:stCondLst>
                                        </p:cTn>
                                        <p:tgtEl>
                                          <p:spTgt spid="19458">
                                            <p:txEl>
                                              <p:pRg st="17" end="17"/>
                                            </p:txEl>
                                          </p:spTgt>
                                        </p:tgtEl>
                                        <p:attrNameLst>
                                          <p:attrName>style.visibility</p:attrName>
                                        </p:attrNameLst>
                                      </p:cBhvr>
                                      <p:to>
                                        <p:strVal val="visible"/>
                                      </p:to>
                                    </p:set>
                                    <p:anim calcmode="lin" valueType="num">
                                      <p:cBhvr additive="base">
                                        <p:cTn id="55" dur="500" fill="hold"/>
                                        <p:tgtEl>
                                          <p:spTgt spid="19458">
                                            <p:txEl>
                                              <p:pRg st="17" end="1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9458">
                                            <p:txEl>
                                              <p:pRg st="17" end="1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6"/>
          <a:tile tx="0" ty="0" sx="100000" sy="100000" flip="none" algn="tl"/>
        </a:blipFill>
        <a:effectLst/>
      </p:bgPr>
    </p:bg>
    <p:spTree>
      <p:nvGrpSpPr>
        <p:cNvPr id="1" name=""/>
        <p:cNvGrpSpPr/>
        <p:nvPr>
          <p:custDataLst>
            <p:tags r:id="rId2"/>
          </p:custDataLst>
        </p:nvPr>
      </p:nvGrpSpPr>
      <p:grpSpPr>
        <a:xfrm>
          <a:off x="0" y="0"/>
          <a:ext cx="0" cy="0"/>
        </a:xfrm>
      </p:grpSpPr>
      <p:pic>
        <p:nvPicPr>
          <p:cNvPr id="3" name="图片 2" title=""/>
          <p:cNvPicPr>
            <a:picLocks noChangeAspect="1"/>
          </p:cNvPicPr>
          <p:nvPr userDrawn="1">
            <p:custDataLst>
              <p:tags r:id="rId4"/>
            </p:custDataLst>
          </p:nvPr>
        </p:nvPicPr>
        <p:blipFill>
          <a:blip r:embed="rId3"/>
          <a:stretch>
            <a:fillRect/>
          </a:stretch>
        </p:blipFill>
        <p:spPr>
          <a:xfrm>
            <a:off x="6906101" y="3581448"/>
            <a:ext cx="2231231" cy="1811726"/>
          </a:xfrm>
          <a:prstGeom prst="rect">
            <a:avLst/>
          </a:prstGeom>
        </p:spPr>
      </p:pic>
      <p:sp>
        <p:nvSpPr>
          <p:cNvPr id="2" name="矩形 1" title=""/>
          <p:cNvSpPr/>
          <p:nvPr>
            <p:custDataLst>
              <p:tags r:id="rId5"/>
            </p:custDataLst>
          </p:nvPr>
        </p:nvSpPr>
        <p:spPr>
          <a:xfrm>
            <a:off x="107504" y="252065"/>
            <a:ext cx="8928992" cy="2676525"/>
          </a:xfrm>
          <a:prstGeom prst="rect">
            <a:avLst/>
          </a:prstGeom>
        </p:spPr>
        <p:txBody>
          <a:bodyPr wrap="square">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en-US" altLang="zh-CN" sz="2800" b="1" smtClean="0">
                <a:solidFill>
                  <a:srgbClr val="000000"/>
                </a:solidFill>
                <a:latin typeface="隶书" charset="0"/>
                <a:ea typeface="隶书" charset="0"/>
                <a:cs typeface="隶书" charset="0"/>
              </a:rPr>
              <a:t>13.</a:t>
            </a:r>
            <a:r>
              <a:rPr lang="zh-CN" altLang="en-US" sz="2800" b="1">
                <a:solidFill>
                  <a:srgbClr val="000000"/>
                </a:solidFill>
                <a:latin typeface="隶书" charset="0"/>
                <a:ea typeface="隶书" charset="0"/>
                <a:cs typeface="隶书" charset="0"/>
              </a:rPr>
              <a:t>承认物质决定意识就是辩证唯物主义的观点。</a:t>
            </a:r>
            <a:r>
              <a:rPr lang="en-US" altLang="zh-CN" sz="2800" b="1">
                <a:solidFill>
                  <a:srgbClr val="000000"/>
                </a:solidFill>
                <a:latin typeface="隶书" charset="0"/>
                <a:ea typeface="隶书" charset="0"/>
                <a:cs typeface="隶书" charset="0"/>
              </a:rPr>
              <a:t>()</a:t>
            </a:r>
            <a:endParaRPr lang="en-US" altLang="zh-CN" sz="2800" b="1">
              <a:solidFill>
                <a:srgbClr val="000000"/>
              </a:solidFill>
              <a:latin typeface="隶书" charset="0"/>
              <a:ea typeface="隶书" charset="0"/>
              <a:cs typeface="隶书" charset="0"/>
            </a:endParaRPr>
          </a:p>
          <a:p>
            <a:r>
              <a:rPr lang="zh-CN" altLang="en-US" sz="2800" b="1" smtClean="0">
                <a:solidFill>
                  <a:srgbClr val="000000"/>
                </a:solidFill>
                <a:latin typeface="隶书" charset="0"/>
                <a:ea typeface="隶书" charset="0"/>
                <a:cs typeface="隶书" charset="0"/>
              </a:rPr>
              <a:t>（承认</a:t>
            </a:r>
            <a:r>
              <a:rPr lang="zh-CN" altLang="en-US" sz="2800" b="1">
                <a:solidFill>
                  <a:srgbClr val="000000"/>
                </a:solidFill>
                <a:latin typeface="隶书" charset="0"/>
                <a:ea typeface="隶书" charset="0"/>
                <a:cs typeface="隶书" charset="0"/>
              </a:rPr>
              <a:t>物质决定意识是唯物主义的观点，但并不一定是辩证唯物主义的观点。）</a:t>
            </a:r>
            <a:endParaRPr lang="zh-CN" altLang="en-US" sz="2800" b="1">
              <a:solidFill>
                <a:srgbClr val="000000"/>
              </a:solidFill>
              <a:latin typeface="隶书" charset="0"/>
              <a:ea typeface="隶书" charset="0"/>
              <a:cs typeface="隶书" charset="0"/>
            </a:endParaRPr>
          </a:p>
          <a:p>
            <a:r>
              <a:rPr lang="en-US" altLang="zh-CN" sz="2800" b="1" smtClean="0">
                <a:solidFill>
                  <a:srgbClr val="000000"/>
                </a:solidFill>
                <a:latin typeface="隶书" charset="0"/>
                <a:ea typeface="隶书" charset="0"/>
                <a:cs typeface="隶书" charset="0"/>
              </a:rPr>
              <a:t>14.</a:t>
            </a:r>
            <a:r>
              <a:rPr lang="zh-CN" altLang="en-US" sz="2800" b="1" smtClean="0">
                <a:solidFill>
                  <a:srgbClr val="000000"/>
                </a:solidFill>
                <a:latin typeface="隶书" charset="0"/>
                <a:ea typeface="隶书" charset="0"/>
                <a:cs typeface="隶书" charset="0"/>
              </a:rPr>
              <a:t>超阶级</a:t>
            </a:r>
            <a:r>
              <a:rPr lang="zh-CN" altLang="en-US" sz="2800" b="1">
                <a:solidFill>
                  <a:srgbClr val="000000"/>
                </a:solidFill>
                <a:latin typeface="隶书" charset="0"/>
                <a:ea typeface="隶书" charset="0"/>
                <a:cs typeface="隶书" charset="0"/>
              </a:rPr>
              <a:t>性是马克思主义哲学的本质</a:t>
            </a:r>
            <a:r>
              <a:rPr lang="zh-CN" altLang="en-US" sz="2800" b="1" smtClean="0">
                <a:solidFill>
                  <a:srgbClr val="000000"/>
                </a:solidFill>
                <a:latin typeface="隶书" charset="0"/>
                <a:ea typeface="隶书" charset="0"/>
                <a:cs typeface="隶书" charset="0"/>
              </a:rPr>
              <a:t>特征</a:t>
            </a:r>
            <a:endParaRPr lang="en-US" altLang="zh-CN" sz="2800" b="1" smtClean="0">
              <a:solidFill>
                <a:srgbClr val="000000"/>
              </a:solidFill>
              <a:latin typeface="隶书" charset="0"/>
              <a:ea typeface="隶书" charset="0"/>
              <a:cs typeface="隶书" charset="0"/>
            </a:endParaRPr>
          </a:p>
          <a:p>
            <a:r>
              <a:rPr lang="zh-CN" altLang="en-US" sz="2800" b="1">
                <a:solidFill>
                  <a:srgbClr val="000000"/>
                </a:solidFill>
                <a:latin typeface="隶书" charset="0"/>
                <a:ea typeface="隶书" charset="0"/>
                <a:cs typeface="隶书" charset="0"/>
              </a:rPr>
              <a:t>马克思主义哲学具有鲜明的阶级性，是无产阶级的思想武器</a:t>
            </a:r>
            <a:endParaRPr lang="zh-CN" altLang="en-US" sz="2800" b="1">
              <a:solidFill>
                <a:srgbClr val="000000"/>
              </a:solidFill>
              <a:latin typeface="隶书" charset="0"/>
              <a:ea typeface="隶书" charset="0"/>
              <a:cs typeface="隶书" charset="0"/>
            </a:endParaRPr>
          </a:p>
        </p:txBody>
      </p:sp>
    </p:spTree>
    <p:custDataLst>
      <p:tags r:id="rId7"/>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13"/>
          <a:tile tx="0" ty="0" sx="100000" sy="100000" flip="none" algn="tl"/>
        </a:blipFill>
        <a:effectLst/>
      </p:bgPr>
    </p:bg>
    <p:spTree>
      <p:nvGrpSpPr>
        <p:cNvPr id="1" name=""/>
        <p:cNvGrpSpPr/>
        <p:nvPr>
          <p:custDataLst>
            <p:tags r:id="rId2"/>
          </p:custDataLst>
        </p:nvPr>
      </p:nvGrpSpPr>
      <p:grpSpPr>
        <a:xfrm>
          <a:off x="0" y="0"/>
          <a:ext cx="0" cy="0"/>
        </a:xfrm>
      </p:grpSpPr>
      <p:pic>
        <p:nvPicPr>
          <p:cNvPr id="5" name="图片 4" title=""/>
          <p:cNvPicPr>
            <a:picLocks noChangeAspect="1"/>
          </p:cNvPicPr>
          <p:nvPr userDrawn="1">
            <p:custDataLst>
              <p:tags r:id="rId4"/>
            </p:custDataLst>
          </p:nvPr>
        </p:nvPicPr>
        <p:blipFill>
          <a:blip r:embed="rId3"/>
          <a:stretch>
            <a:fillRect/>
          </a:stretch>
        </p:blipFill>
        <p:spPr>
          <a:xfrm>
            <a:off x="6906101" y="3581448"/>
            <a:ext cx="2231231" cy="1811726"/>
          </a:xfrm>
          <a:prstGeom prst="rect">
            <a:avLst/>
          </a:prstGeom>
        </p:spPr>
      </p:pic>
      <p:sp>
        <p:nvSpPr>
          <p:cNvPr id="3" name="TextBox 2" title=""/>
          <p:cNvSpPr txBox="1"/>
          <p:nvPr>
            <p:custDataLst>
              <p:tags r:id="rId5"/>
            </p:custDataLst>
          </p:nvPr>
        </p:nvSpPr>
        <p:spPr>
          <a:xfrm>
            <a:off x="84773" y="674846"/>
            <a:ext cx="9170670" cy="41402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en-US" sz="2100" smtClean="0">
                <a:solidFill>
                  <a:schemeClr val="dk1"/>
                </a:solidFill>
                <a:latin typeface="隶书" charset="0"/>
                <a:ea typeface="隶书" charset="0"/>
                <a:cs typeface="隶书" charset="0"/>
              </a:rPr>
              <a:t>1.</a:t>
            </a:r>
            <a:r>
              <a:rPr lang="zh-CN" altLang="en-US" sz="2100" smtClean="0">
                <a:solidFill>
                  <a:schemeClr val="dk1"/>
                </a:solidFill>
                <a:latin typeface="隶书" charset="0"/>
                <a:ea typeface="隶书" charset="0"/>
                <a:cs typeface="隶书" charset="0"/>
              </a:rPr>
              <a:t>哲学智慧来源于哲学家对世界的惊异。</a:t>
            </a:r>
            <a:r>
              <a:rPr lang="en-US" sz="2100" smtClean="0">
                <a:solidFill>
                  <a:schemeClr val="dk1"/>
                </a:solidFill>
                <a:latin typeface="隶书" charset="0"/>
                <a:ea typeface="隶书" charset="0"/>
                <a:cs typeface="隶书" charset="0"/>
              </a:rPr>
              <a:t>(</a:t>
            </a:r>
            <a:r>
              <a:rPr lang="zh-CN" altLang="en-US" sz="2100" smtClean="0">
                <a:solidFill>
                  <a:schemeClr val="dk1"/>
                </a:solidFill>
                <a:latin typeface="隶书" charset="0"/>
                <a:ea typeface="隶书" charset="0"/>
                <a:cs typeface="隶书" charset="0"/>
              </a:rPr>
              <a:t>　　</a:t>
            </a:r>
            <a:r>
              <a:rPr lang="en-US" sz="2100" smtClean="0">
                <a:solidFill>
                  <a:schemeClr val="dk1"/>
                </a:solidFill>
                <a:latin typeface="隶书" charset="0"/>
                <a:ea typeface="隶书" charset="0"/>
                <a:cs typeface="隶书" charset="0"/>
              </a:rPr>
              <a:t>)</a:t>
            </a:r>
            <a:endParaRPr lang="en-US" altLang="en-US" sz="2100" smtClean="0">
              <a:solidFill>
                <a:schemeClr val="dk1"/>
              </a:solidFill>
              <a:latin typeface="隶书" charset="0"/>
              <a:ea typeface="隶书" charset="0"/>
              <a:cs typeface="隶书" charset="0"/>
            </a:endParaRPr>
          </a:p>
        </p:txBody>
      </p:sp>
      <p:sp>
        <p:nvSpPr>
          <p:cNvPr id="4" name="TextBox 3" title=""/>
          <p:cNvSpPr txBox="1"/>
          <p:nvPr>
            <p:custDataLst>
              <p:tags r:id="rId6"/>
            </p:custDataLst>
          </p:nvPr>
        </p:nvSpPr>
        <p:spPr>
          <a:xfrm>
            <a:off x="46673" y="990600"/>
            <a:ext cx="9019223" cy="737235"/>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zh-CN" altLang="en-US" sz="2100" smtClean="0">
                <a:solidFill>
                  <a:schemeClr val="dk1"/>
                </a:solidFill>
                <a:latin typeface="隶书" charset="0"/>
                <a:ea typeface="隶书" charset="0"/>
                <a:cs typeface="隶书" charset="0"/>
              </a:rPr>
              <a:t>提示</a:t>
            </a:r>
            <a:r>
              <a:rPr lang="en-US" sz="2100" smtClean="0">
                <a:solidFill>
                  <a:schemeClr val="dk1"/>
                </a:solidFill>
                <a:latin typeface="隶书" charset="0"/>
                <a:ea typeface="隶书" charset="0"/>
                <a:cs typeface="隶书" charset="0"/>
              </a:rPr>
              <a:t>:×</a:t>
            </a:r>
            <a:r>
              <a:rPr lang="zh-CN" altLang="en-US" sz="2100" smtClean="0">
                <a:solidFill>
                  <a:schemeClr val="dk1"/>
                </a:solidFill>
                <a:latin typeface="隶书" charset="0"/>
                <a:ea typeface="隶书" charset="0"/>
                <a:cs typeface="隶书" charset="0"/>
              </a:rPr>
              <a:t>。哲学需要人类对世界的惊异</a:t>
            </a:r>
            <a:r>
              <a:rPr lang="en-US" sz="2100" smtClean="0">
                <a:solidFill>
                  <a:schemeClr val="dk1"/>
                </a:solidFill>
                <a:latin typeface="隶书" charset="0"/>
                <a:ea typeface="隶书" charset="0"/>
                <a:cs typeface="隶书" charset="0"/>
              </a:rPr>
              <a:t>,</a:t>
            </a:r>
            <a:r>
              <a:rPr lang="zh-CN" altLang="en-US" sz="2100" smtClean="0">
                <a:solidFill>
                  <a:schemeClr val="dk1"/>
                </a:solidFill>
                <a:latin typeface="隶书" charset="0"/>
                <a:ea typeface="隶书" charset="0"/>
                <a:cs typeface="隶书" charset="0"/>
              </a:rPr>
              <a:t>但这不是哲学的起源。哲学起源于人类的实践活动</a:t>
            </a:r>
            <a:r>
              <a:rPr lang="en-US" sz="2100" smtClean="0">
                <a:solidFill>
                  <a:schemeClr val="dk1"/>
                </a:solidFill>
                <a:latin typeface="隶书" charset="0"/>
                <a:ea typeface="隶书" charset="0"/>
                <a:cs typeface="隶书" charset="0"/>
              </a:rPr>
              <a:t>,</a:t>
            </a:r>
            <a:r>
              <a:rPr lang="zh-CN" altLang="en-US" sz="2100" smtClean="0">
                <a:solidFill>
                  <a:schemeClr val="dk1"/>
                </a:solidFill>
                <a:latin typeface="隶书" charset="0"/>
                <a:ea typeface="隶书" charset="0"/>
                <a:cs typeface="隶书" charset="0"/>
              </a:rPr>
              <a:t>但人类的实践活动并不是自发地生成哲学</a:t>
            </a:r>
            <a:r>
              <a:rPr lang="en-US" sz="2100" smtClean="0">
                <a:solidFill>
                  <a:schemeClr val="dk1"/>
                </a:solidFill>
                <a:latin typeface="隶书" charset="0"/>
                <a:ea typeface="隶书" charset="0"/>
                <a:cs typeface="隶书" charset="0"/>
              </a:rPr>
              <a:t>,</a:t>
            </a:r>
            <a:r>
              <a:rPr lang="zh-CN" altLang="en-US" sz="2100" smtClean="0">
                <a:solidFill>
                  <a:schemeClr val="dk1"/>
                </a:solidFill>
                <a:latin typeface="隶书" charset="0"/>
                <a:ea typeface="隶书" charset="0"/>
                <a:cs typeface="隶书" charset="0"/>
              </a:rPr>
              <a:t>哲学家起了重要作用。</a:t>
            </a:r>
            <a:endParaRPr lang="zh-CN" altLang="en-US" sz="2100" smtClean="0">
              <a:solidFill>
                <a:schemeClr val="dk1"/>
              </a:solidFill>
              <a:latin typeface="隶书" charset="0"/>
              <a:ea typeface="隶书" charset="0"/>
              <a:cs typeface="隶书" charset="0"/>
            </a:endParaRPr>
          </a:p>
        </p:txBody>
      </p:sp>
      <p:sp>
        <p:nvSpPr>
          <p:cNvPr id="6" name="TextBox 5" title=""/>
          <p:cNvSpPr txBox="1"/>
          <p:nvPr>
            <p:custDataLst>
              <p:tags r:id="rId7"/>
            </p:custDataLst>
          </p:nvPr>
        </p:nvSpPr>
        <p:spPr>
          <a:xfrm>
            <a:off x="84773" y="1940719"/>
            <a:ext cx="9019223" cy="41402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en-US" sz="2100" smtClean="0">
                <a:solidFill>
                  <a:schemeClr val="dk1"/>
                </a:solidFill>
                <a:latin typeface="隶书" charset="0"/>
                <a:ea typeface="隶书" charset="0"/>
                <a:cs typeface="隶书" charset="0"/>
              </a:rPr>
              <a:t>2.</a:t>
            </a:r>
            <a:r>
              <a:rPr lang="zh-CN" altLang="en-US" sz="2100" smtClean="0">
                <a:solidFill>
                  <a:schemeClr val="dk1"/>
                </a:solidFill>
                <a:latin typeface="隶书" charset="0"/>
                <a:ea typeface="隶书" charset="0"/>
                <a:cs typeface="隶书" charset="0"/>
              </a:rPr>
              <a:t>哲学就是世界观。</a:t>
            </a:r>
            <a:r>
              <a:rPr lang="en-US" sz="2100" smtClean="0">
                <a:solidFill>
                  <a:schemeClr val="dk1"/>
                </a:solidFill>
                <a:latin typeface="隶书" charset="0"/>
                <a:ea typeface="隶书" charset="0"/>
                <a:cs typeface="隶书" charset="0"/>
              </a:rPr>
              <a:t>(</a:t>
            </a:r>
            <a:r>
              <a:rPr lang="zh-CN" altLang="en-US" sz="2100" smtClean="0">
                <a:solidFill>
                  <a:schemeClr val="dk1"/>
                </a:solidFill>
                <a:latin typeface="隶书" charset="0"/>
                <a:ea typeface="隶书" charset="0"/>
                <a:cs typeface="隶书" charset="0"/>
              </a:rPr>
              <a:t>　　</a:t>
            </a:r>
            <a:r>
              <a:rPr lang="en-US" sz="2100" smtClean="0">
                <a:solidFill>
                  <a:schemeClr val="dk1"/>
                </a:solidFill>
                <a:latin typeface="隶书" charset="0"/>
                <a:ea typeface="隶书" charset="0"/>
                <a:cs typeface="隶书" charset="0"/>
              </a:rPr>
              <a:t>)</a:t>
            </a:r>
            <a:endParaRPr lang="en-US" altLang="en-US" sz="2100" smtClean="0">
              <a:solidFill>
                <a:schemeClr val="dk1"/>
              </a:solidFill>
              <a:latin typeface="隶书" charset="0"/>
              <a:ea typeface="隶书" charset="0"/>
              <a:cs typeface="隶书" charset="0"/>
            </a:endParaRPr>
          </a:p>
        </p:txBody>
      </p:sp>
      <p:sp>
        <p:nvSpPr>
          <p:cNvPr id="7" name="TextBox 6" title=""/>
          <p:cNvSpPr txBox="1"/>
          <p:nvPr>
            <p:custDataLst>
              <p:tags r:id="rId8"/>
            </p:custDataLst>
          </p:nvPr>
        </p:nvSpPr>
        <p:spPr>
          <a:xfrm>
            <a:off x="84773" y="2259806"/>
            <a:ext cx="9019223" cy="737235"/>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zh-CN" altLang="en-US" sz="2100" smtClean="0">
                <a:solidFill>
                  <a:schemeClr val="dk1"/>
                </a:solidFill>
                <a:latin typeface="隶书" charset="0"/>
                <a:ea typeface="隶书" charset="0"/>
                <a:cs typeface="隶书" charset="0"/>
              </a:rPr>
              <a:t>提示</a:t>
            </a:r>
            <a:r>
              <a:rPr lang="en-US" sz="2100" smtClean="0">
                <a:solidFill>
                  <a:schemeClr val="dk1"/>
                </a:solidFill>
                <a:latin typeface="隶书" charset="0"/>
                <a:ea typeface="隶书" charset="0"/>
                <a:cs typeface="隶书" charset="0"/>
              </a:rPr>
              <a:t>:×</a:t>
            </a:r>
            <a:r>
              <a:rPr lang="zh-CN" altLang="en-US" sz="2100" smtClean="0">
                <a:solidFill>
                  <a:schemeClr val="dk1"/>
                </a:solidFill>
                <a:latin typeface="隶书" charset="0"/>
                <a:ea typeface="隶书" charset="0"/>
                <a:cs typeface="隶书" charset="0"/>
              </a:rPr>
              <a:t>。哲学是关于世界观的学说</a:t>
            </a:r>
            <a:r>
              <a:rPr lang="en-US" altLang="zh-CN" sz="2100" smtClean="0">
                <a:solidFill>
                  <a:schemeClr val="dk1"/>
                </a:solidFill>
                <a:latin typeface="隶书" charset="0"/>
                <a:ea typeface="隶书" charset="0"/>
                <a:cs typeface="隶书" charset="0"/>
              </a:rPr>
              <a:t>,</a:t>
            </a:r>
            <a:r>
              <a:rPr lang="zh-CN" altLang="en-US" sz="2100" smtClean="0">
                <a:solidFill>
                  <a:schemeClr val="dk1"/>
                </a:solidFill>
                <a:latin typeface="隶书" charset="0"/>
                <a:ea typeface="隶书" charset="0"/>
                <a:cs typeface="隶书" charset="0"/>
              </a:rPr>
              <a:t>但两者不能画等号</a:t>
            </a:r>
            <a:r>
              <a:rPr lang="en-US" altLang="zh-CN" sz="2100" smtClean="0">
                <a:solidFill>
                  <a:schemeClr val="dk1"/>
                </a:solidFill>
                <a:latin typeface="隶书" charset="0"/>
                <a:ea typeface="隶书" charset="0"/>
                <a:cs typeface="隶书" charset="0"/>
              </a:rPr>
              <a:t>,</a:t>
            </a:r>
            <a:r>
              <a:rPr lang="zh-CN" altLang="en-US" sz="2100" smtClean="0">
                <a:solidFill>
                  <a:schemeClr val="dk1"/>
                </a:solidFill>
                <a:latin typeface="隶书" charset="0"/>
                <a:ea typeface="隶书" charset="0"/>
                <a:cs typeface="隶书" charset="0"/>
              </a:rPr>
              <a:t>只有系统化、理论化的世界观才能成为哲学。</a:t>
            </a:r>
            <a:endParaRPr lang="zh-CN" altLang="en-US" sz="2100" smtClean="0">
              <a:solidFill>
                <a:schemeClr val="dk1"/>
              </a:solidFill>
              <a:latin typeface="隶书" charset="0"/>
              <a:ea typeface="隶书" charset="0"/>
              <a:cs typeface="隶书" charset="0"/>
            </a:endParaRPr>
          </a:p>
        </p:txBody>
      </p:sp>
      <p:sp>
        <p:nvSpPr>
          <p:cNvPr id="2" name="TextBox 2" title=""/>
          <p:cNvSpPr txBox="1"/>
          <p:nvPr>
            <p:custDataLst>
              <p:tags r:id="rId9"/>
            </p:custDataLst>
          </p:nvPr>
        </p:nvSpPr>
        <p:spPr>
          <a:xfrm>
            <a:off x="-13335" y="2937986"/>
            <a:ext cx="9170670" cy="737235"/>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en-US" sz="2100" smtClean="0">
                <a:solidFill>
                  <a:schemeClr val="dk1"/>
                </a:solidFill>
                <a:latin typeface="隶书" charset="0"/>
                <a:ea typeface="隶书" charset="0"/>
                <a:cs typeface="隶书" charset="0"/>
              </a:rPr>
              <a:t>3.</a:t>
            </a:r>
            <a:r>
              <a:rPr lang="zh-CN" altLang="en-US" sz="2100" smtClean="0">
                <a:solidFill>
                  <a:schemeClr val="dk1"/>
                </a:solidFill>
                <a:latin typeface="隶书" charset="0"/>
                <a:ea typeface="隶书" charset="0"/>
                <a:cs typeface="隶书" charset="0"/>
              </a:rPr>
              <a:t>哲学是科学的世界观和方法论的统一</a:t>
            </a:r>
            <a:r>
              <a:rPr lang="en-US" sz="2100" smtClean="0">
                <a:solidFill>
                  <a:schemeClr val="dk1"/>
                </a:solidFill>
                <a:latin typeface="隶书" charset="0"/>
                <a:ea typeface="隶书" charset="0"/>
                <a:cs typeface="隶书" charset="0"/>
              </a:rPr>
              <a:t>,</a:t>
            </a:r>
            <a:r>
              <a:rPr lang="zh-CN" altLang="en-US" sz="2100" smtClean="0">
                <a:solidFill>
                  <a:schemeClr val="dk1"/>
                </a:solidFill>
                <a:latin typeface="隶书" charset="0"/>
                <a:ea typeface="隶书" charset="0"/>
                <a:cs typeface="隶书" charset="0"/>
              </a:rPr>
              <a:t>是人们认识世界、改造世界的强大物质力量。</a:t>
            </a:r>
            <a:r>
              <a:rPr lang="en-US" sz="2100" smtClean="0">
                <a:solidFill>
                  <a:schemeClr val="dk1"/>
                </a:solidFill>
                <a:latin typeface="隶书" charset="0"/>
                <a:ea typeface="隶书" charset="0"/>
                <a:cs typeface="隶书" charset="0"/>
              </a:rPr>
              <a:t>(</a:t>
            </a:r>
            <a:r>
              <a:rPr lang="zh-CN" altLang="en-US" sz="2100" smtClean="0">
                <a:solidFill>
                  <a:schemeClr val="dk1"/>
                </a:solidFill>
                <a:latin typeface="隶书" charset="0"/>
                <a:ea typeface="隶书" charset="0"/>
                <a:cs typeface="隶书" charset="0"/>
              </a:rPr>
              <a:t>　　</a:t>
            </a:r>
            <a:r>
              <a:rPr lang="en-US" sz="2100" smtClean="0">
                <a:solidFill>
                  <a:schemeClr val="dk1"/>
                </a:solidFill>
                <a:latin typeface="隶书" charset="0"/>
                <a:ea typeface="隶书" charset="0"/>
                <a:cs typeface="隶书" charset="0"/>
              </a:rPr>
              <a:t>)</a:t>
            </a:r>
            <a:endParaRPr lang="en-US" altLang="en-US" sz="2100" smtClean="0">
              <a:solidFill>
                <a:schemeClr val="dk1"/>
              </a:solidFill>
              <a:latin typeface="隶书" charset="0"/>
              <a:ea typeface="隶书" charset="0"/>
              <a:cs typeface="隶书" charset="0"/>
            </a:endParaRPr>
          </a:p>
        </p:txBody>
      </p:sp>
      <p:sp>
        <p:nvSpPr>
          <p:cNvPr id="8" name="TextBox 3" title=""/>
          <p:cNvSpPr txBox="1"/>
          <p:nvPr>
            <p:custDataLst>
              <p:tags r:id="rId10"/>
            </p:custDataLst>
          </p:nvPr>
        </p:nvSpPr>
        <p:spPr>
          <a:xfrm>
            <a:off x="84296" y="3543776"/>
            <a:ext cx="8943499" cy="737235"/>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zh-CN" altLang="en-US" sz="2100" smtClean="0">
                <a:solidFill>
                  <a:schemeClr val="dk1"/>
                </a:solidFill>
                <a:latin typeface="隶书" charset="0"/>
                <a:ea typeface="隶书" charset="0"/>
                <a:cs typeface="隶书" charset="0"/>
              </a:rPr>
              <a:t>提示</a:t>
            </a:r>
            <a:r>
              <a:rPr lang="en-US" sz="2100" smtClean="0">
                <a:solidFill>
                  <a:schemeClr val="dk1"/>
                </a:solidFill>
                <a:latin typeface="隶书" charset="0"/>
                <a:ea typeface="隶书" charset="0"/>
                <a:cs typeface="隶书" charset="0"/>
              </a:rPr>
              <a:t>:×</a:t>
            </a:r>
            <a:r>
              <a:rPr lang="zh-CN" altLang="en-US" sz="2100" smtClean="0">
                <a:solidFill>
                  <a:schemeClr val="dk1"/>
                </a:solidFill>
                <a:latin typeface="隶书" charset="0"/>
                <a:ea typeface="隶书" charset="0"/>
                <a:cs typeface="隶书" charset="0"/>
              </a:rPr>
              <a:t>。哲学是世界观和方法论的统一</a:t>
            </a:r>
            <a:r>
              <a:rPr lang="en-US" sz="2100" smtClean="0">
                <a:solidFill>
                  <a:schemeClr val="dk1"/>
                </a:solidFill>
                <a:latin typeface="隶书" charset="0"/>
                <a:ea typeface="隶书" charset="0"/>
                <a:cs typeface="隶书" charset="0"/>
              </a:rPr>
              <a:t>,</a:t>
            </a:r>
            <a:r>
              <a:rPr lang="zh-CN" altLang="en-US" sz="2100" smtClean="0">
                <a:solidFill>
                  <a:schemeClr val="dk1"/>
                </a:solidFill>
                <a:latin typeface="隶书" charset="0"/>
                <a:ea typeface="隶书" charset="0"/>
                <a:cs typeface="隶书" charset="0"/>
              </a:rPr>
              <a:t>是人们认识世界、改造世界的强大精神力量。</a:t>
            </a:r>
            <a:endParaRPr lang="zh-CN" altLang="en-US" sz="2100" smtClean="0">
              <a:solidFill>
                <a:schemeClr val="dk1"/>
              </a:solidFill>
              <a:latin typeface="隶书" charset="0"/>
              <a:ea typeface="隶书" charset="0"/>
              <a:cs typeface="隶书" charset="0"/>
            </a:endParaRPr>
          </a:p>
        </p:txBody>
      </p:sp>
      <p:sp>
        <p:nvSpPr>
          <p:cNvPr id="9" name="TextBox 4" title=""/>
          <p:cNvSpPr txBox="1"/>
          <p:nvPr>
            <p:custDataLst>
              <p:tags r:id="rId11"/>
            </p:custDataLst>
          </p:nvPr>
        </p:nvSpPr>
        <p:spPr>
          <a:xfrm>
            <a:off x="84773" y="4258628"/>
            <a:ext cx="8943499" cy="41402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en-US" sz="2100" smtClean="0">
                <a:solidFill>
                  <a:schemeClr val="dk1"/>
                </a:solidFill>
                <a:latin typeface="隶书" charset="0"/>
                <a:ea typeface="隶书" charset="0"/>
                <a:cs typeface="隶书" charset="0"/>
              </a:rPr>
              <a:t>4.</a:t>
            </a:r>
            <a:r>
              <a:rPr lang="zh-CN" altLang="en-US" sz="2100" smtClean="0">
                <a:solidFill>
                  <a:schemeClr val="dk1"/>
                </a:solidFill>
                <a:latin typeface="隶书" charset="0"/>
                <a:ea typeface="隶书" charset="0"/>
                <a:cs typeface="隶书" charset="0"/>
              </a:rPr>
              <a:t>方法论决定世界观</a:t>
            </a:r>
            <a:r>
              <a:rPr lang="en-US" sz="2100" smtClean="0">
                <a:solidFill>
                  <a:schemeClr val="dk1"/>
                </a:solidFill>
                <a:latin typeface="隶书" charset="0"/>
                <a:ea typeface="隶书" charset="0"/>
                <a:cs typeface="隶书" charset="0"/>
              </a:rPr>
              <a:t>,</a:t>
            </a:r>
            <a:r>
              <a:rPr lang="zh-CN" altLang="en-US" sz="2100" smtClean="0">
                <a:solidFill>
                  <a:schemeClr val="dk1"/>
                </a:solidFill>
                <a:latin typeface="隶书" charset="0"/>
                <a:ea typeface="隶书" charset="0"/>
                <a:cs typeface="隶书" charset="0"/>
              </a:rPr>
              <a:t>世界观体现方法论。</a:t>
            </a:r>
            <a:r>
              <a:rPr lang="en-US" sz="2100" smtClean="0">
                <a:solidFill>
                  <a:schemeClr val="dk1"/>
                </a:solidFill>
                <a:latin typeface="隶书" charset="0"/>
                <a:ea typeface="隶书" charset="0"/>
                <a:cs typeface="隶书" charset="0"/>
              </a:rPr>
              <a:t>(</a:t>
            </a:r>
            <a:r>
              <a:rPr lang="zh-CN" altLang="en-US" sz="2100" smtClean="0">
                <a:solidFill>
                  <a:schemeClr val="dk1"/>
                </a:solidFill>
                <a:latin typeface="隶书" charset="0"/>
                <a:ea typeface="隶书" charset="0"/>
                <a:cs typeface="隶书" charset="0"/>
              </a:rPr>
              <a:t>　　</a:t>
            </a:r>
            <a:r>
              <a:rPr lang="en-US" sz="2100" smtClean="0">
                <a:solidFill>
                  <a:schemeClr val="dk1"/>
                </a:solidFill>
                <a:latin typeface="隶书" charset="0"/>
                <a:ea typeface="隶书" charset="0"/>
                <a:cs typeface="隶书" charset="0"/>
              </a:rPr>
              <a:t>)</a:t>
            </a:r>
            <a:endParaRPr lang="en-US" altLang="en-US" sz="2100" smtClean="0">
              <a:solidFill>
                <a:schemeClr val="dk1"/>
              </a:solidFill>
              <a:latin typeface="隶书" charset="0"/>
              <a:ea typeface="隶书" charset="0"/>
              <a:cs typeface="隶书" charset="0"/>
            </a:endParaRPr>
          </a:p>
        </p:txBody>
      </p:sp>
      <p:sp>
        <p:nvSpPr>
          <p:cNvPr id="10" name="TextBox 5" title=""/>
          <p:cNvSpPr txBox="1"/>
          <p:nvPr>
            <p:custDataLst>
              <p:tags r:id="rId12"/>
            </p:custDataLst>
          </p:nvPr>
        </p:nvSpPr>
        <p:spPr>
          <a:xfrm>
            <a:off x="84773" y="4658201"/>
            <a:ext cx="8943499" cy="41402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zh-CN" altLang="en-US" sz="2100" smtClean="0">
                <a:solidFill>
                  <a:schemeClr val="dk1"/>
                </a:solidFill>
                <a:latin typeface="隶书" charset="0"/>
                <a:ea typeface="隶书" charset="0"/>
                <a:cs typeface="隶书" charset="0"/>
              </a:rPr>
              <a:t>提示</a:t>
            </a:r>
            <a:r>
              <a:rPr lang="en-US" sz="2100" smtClean="0">
                <a:solidFill>
                  <a:schemeClr val="dk1"/>
                </a:solidFill>
                <a:latin typeface="隶书" charset="0"/>
                <a:ea typeface="隶书" charset="0"/>
                <a:cs typeface="隶书" charset="0"/>
              </a:rPr>
              <a:t>:×</a:t>
            </a:r>
            <a:r>
              <a:rPr lang="zh-CN" altLang="en-US" sz="2100" smtClean="0">
                <a:solidFill>
                  <a:schemeClr val="dk1"/>
                </a:solidFill>
                <a:latin typeface="隶书" charset="0"/>
                <a:ea typeface="隶书" charset="0"/>
                <a:cs typeface="隶书" charset="0"/>
              </a:rPr>
              <a:t>。世界观决定方法论</a:t>
            </a:r>
            <a:r>
              <a:rPr lang="en-US" altLang="zh-CN" sz="2100" smtClean="0">
                <a:solidFill>
                  <a:schemeClr val="dk1"/>
                </a:solidFill>
                <a:latin typeface="隶书" charset="0"/>
                <a:ea typeface="隶书" charset="0"/>
                <a:cs typeface="隶书" charset="0"/>
              </a:rPr>
              <a:t>,</a:t>
            </a:r>
            <a:r>
              <a:rPr lang="zh-CN" altLang="en-US" sz="2100" smtClean="0">
                <a:solidFill>
                  <a:schemeClr val="dk1"/>
                </a:solidFill>
                <a:latin typeface="隶书" charset="0"/>
                <a:ea typeface="隶书" charset="0"/>
                <a:cs typeface="隶书" charset="0"/>
              </a:rPr>
              <a:t>方法论体现世界观。</a:t>
            </a:r>
            <a:endParaRPr lang="zh-CN" altLang="en-US" sz="2100" smtClean="0">
              <a:solidFill>
                <a:schemeClr val="dk1"/>
              </a:solidFill>
              <a:latin typeface="隶书" charset="0"/>
              <a:ea typeface="隶书" charset="0"/>
              <a:cs typeface="隶书" charset="0"/>
            </a:endParaRPr>
          </a:p>
        </p:txBody>
      </p:sp>
    </p:spTree>
    <p:custDataLst>
      <p:tags r:id="rId14"/>
    </p:custDataLst>
  </p:cSld>
  <p:clrMapOvr>
    <a:masterClrMapping/>
  </p:clrMapOvr>
  <p:transition>
    <p:cover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8" presetClass="entr" presetSubtype="12"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strips(downLeft)">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8" presetClass="entr" presetSubtype="12" dur="50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strips(downLeft)">
                                      <p:cBhvr>
                                        <p:cTn id="12" dur="500"/>
                                        <p:tgtEl>
                                          <p:spTgt spid="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8" presetClass="entr" presetSubtype="12" dur="50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strips(downLeft)">
                                      <p:cBhvr>
                                        <p:cTn id="17" dur="500"/>
                                        <p:tgtEl>
                                          <p:spTgt spid="7"/>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blinds(horizontal)">
                                      <p:cBhvr>
                                        <p:cTn id="22" dur="500"/>
                                        <p:tgtEl>
                                          <p:spTgt spid="8"/>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blinds(horizontal)">
                                      <p:cBhvr>
                                        <p:cTn id="27" dur="500"/>
                                        <p:tgtEl>
                                          <p:spTgt spid="9"/>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blinds(horizontal)">
                                      <p:cBhvr>
                                        <p:cTn id="3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9" grpId="0"/>
      <p:bldP spid="10"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9"/>
          <a:tile tx="0" ty="0" sx="100000" sy="100000" flip="none" algn="tl"/>
        </a:blipFill>
        <a:effectLst/>
      </p:bgPr>
    </p:bg>
    <p:spTree>
      <p:nvGrpSpPr>
        <p:cNvPr id="1" name=""/>
        <p:cNvGrpSpPr/>
        <p:nvPr>
          <p:custDataLst>
            <p:tags r:id="rId2"/>
          </p:custDataLst>
        </p:nvPr>
      </p:nvGrpSpPr>
      <p:grpSpPr>
        <a:xfrm>
          <a:off x="0" y="0"/>
          <a:ext cx="0" cy="0"/>
        </a:xfrm>
      </p:grpSpPr>
      <p:pic>
        <p:nvPicPr>
          <p:cNvPr id="3" name="图片 2" title=""/>
          <p:cNvPicPr>
            <a:picLocks noChangeAspect="1"/>
          </p:cNvPicPr>
          <p:nvPr userDrawn="1">
            <p:custDataLst>
              <p:tags r:id="rId4"/>
            </p:custDataLst>
          </p:nvPr>
        </p:nvPicPr>
        <p:blipFill>
          <a:blip r:embed="rId3"/>
          <a:stretch>
            <a:fillRect/>
          </a:stretch>
        </p:blipFill>
        <p:spPr>
          <a:xfrm>
            <a:off x="6906101" y="3581448"/>
            <a:ext cx="2231231" cy="1811726"/>
          </a:xfrm>
          <a:prstGeom prst="rect">
            <a:avLst/>
          </a:prstGeom>
        </p:spPr>
      </p:pic>
      <p:sp>
        <p:nvSpPr>
          <p:cNvPr id="8" name="TextBox 7" title=""/>
          <p:cNvSpPr txBox="1"/>
          <p:nvPr>
            <p:custDataLst>
              <p:tags r:id="rId5"/>
            </p:custDataLst>
          </p:nvPr>
        </p:nvSpPr>
        <p:spPr>
          <a:xfrm>
            <a:off x="69056" y="1180148"/>
            <a:ext cx="9006364" cy="106045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zh-CN" altLang="en-US" sz="2100" smtClean="0">
                <a:solidFill>
                  <a:srgbClr val="000000"/>
                </a:solidFill>
                <a:latin typeface="隶书" charset="0"/>
                <a:ea typeface="隶书" charset="0"/>
                <a:cs typeface="隶书" charset="0"/>
              </a:rPr>
              <a:t>提示</a:t>
            </a:r>
            <a:r>
              <a:rPr lang="en-US" sz="2100" smtClean="0">
                <a:solidFill>
                  <a:srgbClr val="000000"/>
                </a:solidFill>
                <a:latin typeface="隶书" charset="0"/>
                <a:ea typeface="隶书" charset="0"/>
                <a:cs typeface="隶书" charset="0"/>
              </a:rPr>
              <a:t>:×</a:t>
            </a:r>
            <a:r>
              <a:rPr lang="zh-CN" altLang="en-US" sz="2100" smtClean="0">
                <a:solidFill>
                  <a:srgbClr val="000000"/>
                </a:solidFill>
                <a:latin typeface="隶书" charset="0"/>
                <a:ea typeface="隶书" charset="0"/>
                <a:cs typeface="隶书" charset="0"/>
              </a:rPr>
              <a:t>。具体科学包括自然科学、社会科学和思维科学。哲学是对具体科学的概括和总结</a:t>
            </a:r>
            <a:r>
              <a:rPr lang="en-US" altLang="zh-CN" sz="2100" smtClean="0">
                <a:solidFill>
                  <a:srgbClr val="000000"/>
                </a:solidFill>
                <a:latin typeface="隶书" charset="0"/>
                <a:ea typeface="隶书" charset="0"/>
                <a:cs typeface="隶书" charset="0"/>
              </a:rPr>
              <a:t>,</a:t>
            </a:r>
            <a:r>
              <a:rPr lang="zh-CN" altLang="en-US" sz="2100" smtClean="0">
                <a:solidFill>
                  <a:srgbClr val="000000"/>
                </a:solidFill>
                <a:latin typeface="隶书" charset="0"/>
                <a:ea typeface="隶书" charset="0"/>
                <a:cs typeface="隶书" charset="0"/>
              </a:rPr>
              <a:t>哲学与具体科学之间是共性与个性的关系</a:t>
            </a:r>
            <a:r>
              <a:rPr lang="en-US" altLang="zh-CN" sz="2100" smtClean="0">
                <a:solidFill>
                  <a:srgbClr val="000000"/>
                </a:solidFill>
                <a:latin typeface="隶书" charset="0"/>
                <a:ea typeface="隶书" charset="0"/>
                <a:cs typeface="隶书" charset="0"/>
              </a:rPr>
              <a:t>,</a:t>
            </a:r>
            <a:r>
              <a:rPr lang="zh-CN" altLang="en-US" sz="2100" smtClean="0">
                <a:solidFill>
                  <a:srgbClr val="000000"/>
                </a:solidFill>
                <a:latin typeface="隶书" charset="0"/>
                <a:ea typeface="隶书" charset="0"/>
                <a:cs typeface="隶书" charset="0"/>
              </a:rPr>
              <a:t>而总和强调的是整体与部分的关系。</a:t>
            </a:r>
            <a:endParaRPr lang="zh-CN" altLang="en-US" sz="2100" smtClean="0">
              <a:solidFill>
                <a:srgbClr val="000000"/>
              </a:solidFill>
              <a:latin typeface="隶书" charset="0"/>
              <a:ea typeface="隶书" charset="0"/>
              <a:cs typeface="隶书" charset="0"/>
            </a:endParaRPr>
          </a:p>
        </p:txBody>
      </p:sp>
      <p:sp>
        <p:nvSpPr>
          <p:cNvPr id="11" name="TextBox 6" title=""/>
          <p:cNvSpPr txBox="1"/>
          <p:nvPr>
            <p:custDataLst>
              <p:tags r:id="rId6"/>
            </p:custDataLst>
          </p:nvPr>
        </p:nvSpPr>
        <p:spPr>
          <a:xfrm>
            <a:off x="116205" y="621506"/>
            <a:ext cx="9006364" cy="41402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en-US" sz="2100" smtClean="0">
                <a:solidFill>
                  <a:schemeClr val="dk1"/>
                </a:solidFill>
                <a:latin typeface="隶书" charset="0"/>
                <a:ea typeface="隶书" charset="0"/>
                <a:cs typeface="隶书" charset="0"/>
              </a:rPr>
              <a:t>5.</a:t>
            </a:r>
            <a:r>
              <a:rPr lang="zh-CN" altLang="en-US" sz="2100" smtClean="0">
                <a:solidFill>
                  <a:schemeClr val="dk1"/>
                </a:solidFill>
                <a:latin typeface="隶书" charset="0"/>
                <a:ea typeface="隶书" charset="0"/>
                <a:cs typeface="隶书" charset="0"/>
              </a:rPr>
              <a:t>哲学包括自然科学、社会科学和思维科学</a:t>
            </a:r>
            <a:r>
              <a:rPr lang="en-US" sz="2100" smtClean="0">
                <a:solidFill>
                  <a:schemeClr val="dk1"/>
                </a:solidFill>
                <a:latin typeface="隶书" charset="0"/>
                <a:ea typeface="隶书" charset="0"/>
                <a:cs typeface="隶书" charset="0"/>
              </a:rPr>
              <a:t>,</a:t>
            </a:r>
            <a:r>
              <a:rPr lang="zh-CN" altLang="en-US" sz="2100" smtClean="0">
                <a:solidFill>
                  <a:schemeClr val="dk1"/>
                </a:solidFill>
                <a:latin typeface="隶书" charset="0"/>
                <a:ea typeface="隶书" charset="0"/>
                <a:cs typeface="隶书" charset="0"/>
              </a:rPr>
              <a:t>是三者的总和。</a:t>
            </a:r>
            <a:r>
              <a:rPr lang="en-US" sz="2100" smtClean="0">
                <a:solidFill>
                  <a:schemeClr val="dk1"/>
                </a:solidFill>
                <a:latin typeface="隶书" charset="0"/>
                <a:ea typeface="隶书" charset="0"/>
                <a:cs typeface="隶书" charset="0"/>
              </a:rPr>
              <a:t>(</a:t>
            </a:r>
            <a:r>
              <a:rPr lang="zh-CN" altLang="en-US" sz="2100" smtClean="0">
                <a:solidFill>
                  <a:schemeClr val="dk1"/>
                </a:solidFill>
                <a:latin typeface="隶书" charset="0"/>
                <a:ea typeface="隶书" charset="0"/>
                <a:cs typeface="隶书" charset="0"/>
              </a:rPr>
              <a:t>　　</a:t>
            </a:r>
            <a:r>
              <a:rPr lang="en-US" sz="2100" smtClean="0">
                <a:solidFill>
                  <a:schemeClr val="dk1"/>
                </a:solidFill>
                <a:latin typeface="隶书" charset="0"/>
                <a:ea typeface="隶书" charset="0"/>
                <a:cs typeface="隶书" charset="0"/>
              </a:rPr>
              <a:t>)</a:t>
            </a:r>
            <a:endParaRPr lang="en-US" altLang="en-US" sz="2100" smtClean="0">
              <a:solidFill>
                <a:schemeClr val="dk1"/>
              </a:solidFill>
              <a:latin typeface="隶书" charset="0"/>
              <a:ea typeface="隶书" charset="0"/>
              <a:cs typeface="隶书" charset="0"/>
            </a:endParaRPr>
          </a:p>
        </p:txBody>
      </p:sp>
      <p:sp>
        <p:nvSpPr>
          <p:cNvPr id="2" name="TextBox 2" title=""/>
          <p:cNvSpPr txBox="1"/>
          <p:nvPr>
            <p:custDataLst>
              <p:tags r:id="rId7"/>
            </p:custDataLst>
          </p:nvPr>
        </p:nvSpPr>
        <p:spPr>
          <a:xfrm>
            <a:off x="116205" y="2385536"/>
            <a:ext cx="9235916" cy="41402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en-US" sz="2100" smtClean="0">
                <a:solidFill>
                  <a:schemeClr val="dk1"/>
                </a:solidFill>
                <a:latin typeface="隶书" charset="0"/>
                <a:ea typeface="隶书" charset="0"/>
                <a:cs typeface="隶书" charset="0"/>
              </a:rPr>
              <a:t>6.</a:t>
            </a:r>
            <a:r>
              <a:rPr lang="zh-CN" altLang="en-US" sz="2100" smtClean="0">
                <a:solidFill>
                  <a:schemeClr val="dk1"/>
                </a:solidFill>
                <a:latin typeface="隶书" charset="0"/>
                <a:ea typeface="隶书" charset="0"/>
                <a:cs typeface="隶书" charset="0"/>
              </a:rPr>
              <a:t>哲学是“科学之科学”。</a:t>
            </a:r>
            <a:r>
              <a:rPr lang="en-US" sz="2100" smtClean="0">
                <a:solidFill>
                  <a:schemeClr val="dk1"/>
                </a:solidFill>
                <a:latin typeface="隶书" charset="0"/>
                <a:ea typeface="隶书" charset="0"/>
                <a:cs typeface="隶书" charset="0"/>
              </a:rPr>
              <a:t>(</a:t>
            </a:r>
            <a:r>
              <a:rPr lang="zh-CN" altLang="en-US" sz="2100" smtClean="0">
                <a:solidFill>
                  <a:schemeClr val="dk1"/>
                </a:solidFill>
                <a:latin typeface="隶书" charset="0"/>
                <a:ea typeface="隶书" charset="0"/>
                <a:cs typeface="隶书" charset="0"/>
              </a:rPr>
              <a:t>　　</a:t>
            </a:r>
            <a:r>
              <a:rPr lang="en-US" sz="2100" smtClean="0">
                <a:solidFill>
                  <a:schemeClr val="dk1"/>
                </a:solidFill>
                <a:latin typeface="隶书" charset="0"/>
                <a:ea typeface="隶书" charset="0"/>
                <a:cs typeface="隶书" charset="0"/>
              </a:rPr>
              <a:t>)</a:t>
            </a:r>
            <a:endParaRPr lang="en-US" altLang="en-US" sz="2100" smtClean="0">
              <a:solidFill>
                <a:schemeClr val="dk1"/>
              </a:solidFill>
              <a:latin typeface="隶书" charset="0"/>
              <a:ea typeface="隶书" charset="0"/>
              <a:cs typeface="隶书" charset="0"/>
            </a:endParaRPr>
          </a:p>
        </p:txBody>
      </p:sp>
      <p:sp>
        <p:nvSpPr>
          <p:cNvPr id="9" name="TextBox 3" title=""/>
          <p:cNvSpPr txBox="1"/>
          <p:nvPr>
            <p:custDataLst>
              <p:tags r:id="rId8"/>
            </p:custDataLst>
          </p:nvPr>
        </p:nvSpPr>
        <p:spPr>
          <a:xfrm>
            <a:off x="116205" y="2836069"/>
            <a:ext cx="9006364" cy="737235"/>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zh-CN" altLang="en-US" sz="2100" smtClean="0">
                <a:solidFill>
                  <a:schemeClr val="dk1"/>
                </a:solidFill>
                <a:latin typeface="隶书" charset="0"/>
                <a:ea typeface="隶书" charset="0"/>
                <a:cs typeface="隶书" charset="0"/>
              </a:rPr>
              <a:t>提示</a:t>
            </a:r>
            <a:r>
              <a:rPr lang="en-US" sz="2100" smtClean="0">
                <a:solidFill>
                  <a:schemeClr val="dk1"/>
                </a:solidFill>
                <a:latin typeface="隶书" charset="0"/>
                <a:ea typeface="隶书" charset="0"/>
                <a:cs typeface="隶书" charset="0"/>
              </a:rPr>
              <a:t>:×</a:t>
            </a:r>
            <a:r>
              <a:rPr lang="zh-CN" altLang="en-US" sz="2100" smtClean="0">
                <a:solidFill>
                  <a:schemeClr val="dk1"/>
                </a:solidFill>
                <a:latin typeface="隶书" charset="0"/>
                <a:ea typeface="隶书" charset="0"/>
                <a:cs typeface="隶书" charset="0"/>
              </a:rPr>
              <a:t>。哲学是对具体科学的概括和总结</a:t>
            </a:r>
            <a:r>
              <a:rPr lang="en-US" sz="2100" smtClean="0">
                <a:solidFill>
                  <a:schemeClr val="dk1"/>
                </a:solidFill>
                <a:latin typeface="隶书" charset="0"/>
                <a:ea typeface="隶书" charset="0"/>
                <a:cs typeface="隶书" charset="0"/>
              </a:rPr>
              <a:t>,</a:t>
            </a:r>
            <a:r>
              <a:rPr lang="zh-CN" altLang="en-US" sz="2100" smtClean="0">
                <a:solidFill>
                  <a:schemeClr val="dk1"/>
                </a:solidFill>
                <a:latin typeface="隶书" charset="0"/>
                <a:ea typeface="隶书" charset="0"/>
                <a:cs typeface="隶书" charset="0"/>
              </a:rPr>
              <a:t>但哲学不能代替具体科学</a:t>
            </a:r>
            <a:r>
              <a:rPr lang="en-US" sz="2100" smtClean="0">
                <a:solidFill>
                  <a:schemeClr val="dk1"/>
                </a:solidFill>
                <a:latin typeface="隶书" charset="0"/>
                <a:ea typeface="隶书" charset="0"/>
                <a:cs typeface="隶书" charset="0"/>
              </a:rPr>
              <a:t>;</a:t>
            </a:r>
            <a:r>
              <a:rPr lang="zh-CN" altLang="en-US" sz="2100" smtClean="0">
                <a:solidFill>
                  <a:schemeClr val="dk1"/>
                </a:solidFill>
                <a:latin typeface="隶书" charset="0"/>
                <a:ea typeface="隶书" charset="0"/>
                <a:cs typeface="隶书" charset="0"/>
              </a:rPr>
              <a:t>同时</a:t>
            </a:r>
            <a:r>
              <a:rPr lang="en-US" sz="2100" smtClean="0">
                <a:solidFill>
                  <a:schemeClr val="dk1"/>
                </a:solidFill>
                <a:latin typeface="隶书" charset="0"/>
                <a:ea typeface="隶书" charset="0"/>
                <a:cs typeface="隶书" charset="0"/>
              </a:rPr>
              <a:t>,</a:t>
            </a:r>
            <a:r>
              <a:rPr lang="zh-CN" altLang="en-US" sz="2100" smtClean="0">
                <a:solidFill>
                  <a:schemeClr val="dk1"/>
                </a:solidFill>
                <a:latin typeface="隶书" charset="0"/>
                <a:ea typeface="隶书" charset="0"/>
                <a:cs typeface="隶书" charset="0"/>
              </a:rPr>
              <a:t>哲学有科学与非科学之分</a:t>
            </a:r>
            <a:r>
              <a:rPr lang="en-US" sz="2100" smtClean="0">
                <a:solidFill>
                  <a:schemeClr val="dk1"/>
                </a:solidFill>
                <a:latin typeface="隶书" charset="0"/>
                <a:ea typeface="隶书" charset="0"/>
                <a:cs typeface="隶书" charset="0"/>
              </a:rPr>
              <a:t>,</a:t>
            </a:r>
            <a:r>
              <a:rPr lang="zh-CN" altLang="en-US" sz="2100" smtClean="0">
                <a:solidFill>
                  <a:schemeClr val="dk1"/>
                </a:solidFill>
                <a:latin typeface="隶书" charset="0"/>
                <a:ea typeface="隶书" charset="0"/>
                <a:cs typeface="隶书" charset="0"/>
              </a:rPr>
              <a:t>不是所有的哲学都是科学的。</a:t>
            </a:r>
            <a:endParaRPr lang="zh-CN" altLang="en-US" sz="2100" smtClean="0">
              <a:solidFill>
                <a:schemeClr val="dk1"/>
              </a:solidFill>
              <a:latin typeface="隶书" charset="0"/>
              <a:ea typeface="隶书" charset="0"/>
              <a:cs typeface="隶书" charset="0"/>
            </a:endParaRPr>
          </a:p>
        </p:txBody>
      </p:sp>
    </p:spTree>
    <p:custDataLst>
      <p:tags r:id="rId10"/>
    </p:custDataLst>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linds(horizontal)">
                                      <p:cBhvr>
                                        <p:cTn id="7" dur="500"/>
                                        <p:tgtEl>
                                          <p:spTgt spid="8"/>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blinds(horizontal)">
                                      <p:cBhvr>
                                        <p:cTn id="12" dur="500"/>
                                        <p:tgtEl>
                                          <p:spTgt spid="11"/>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5" presetClass="entr" presetSubtype="10" dur="50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checkerboard(across)">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p:bldP spid="9"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13"/>
          <a:tile tx="0" ty="0" sx="100000" sy="100000" flip="none" algn="tl"/>
        </a:blipFill>
        <a:effectLst/>
      </p:bgPr>
    </p:bg>
    <p:spTree>
      <p:nvGrpSpPr>
        <p:cNvPr id="1" name=""/>
        <p:cNvGrpSpPr/>
        <p:nvPr>
          <p:custDataLst>
            <p:tags r:id="rId2"/>
          </p:custDataLst>
        </p:nvPr>
      </p:nvGrpSpPr>
      <p:grpSpPr>
        <a:xfrm>
          <a:off x="0" y="0"/>
          <a:ext cx="0" cy="0"/>
        </a:xfrm>
      </p:grpSpPr>
      <p:pic>
        <p:nvPicPr>
          <p:cNvPr id="5" name="图片 4" title=""/>
          <p:cNvPicPr>
            <a:picLocks noChangeAspect="1"/>
          </p:cNvPicPr>
          <p:nvPr userDrawn="1">
            <p:custDataLst>
              <p:tags r:id="rId4"/>
            </p:custDataLst>
          </p:nvPr>
        </p:nvPicPr>
        <p:blipFill>
          <a:blip r:embed="rId3"/>
          <a:stretch>
            <a:fillRect/>
          </a:stretch>
        </p:blipFill>
        <p:spPr>
          <a:xfrm>
            <a:off x="6906101" y="3581448"/>
            <a:ext cx="2231231" cy="1811726"/>
          </a:xfrm>
          <a:prstGeom prst="rect">
            <a:avLst/>
          </a:prstGeom>
        </p:spPr>
      </p:pic>
      <p:sp>
        <p:nvSpPr>
          <p:cNvPr id="3" name="TextBox 2" title=""/>
          <p:cNvSpPr txBox="1"/>
          <p:nvPr>
            <p:custDataLst>
              <p:tags r:id="rId5"/>
            </p:custDataLst>
          </p:nvPr>
        </p:nvSpPr>
        <p:spPr>
          <a:xfrm>
            <a:off x="39529" y="578644"/>
            <a:ext cx="8861584" cy="36830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en-US" sz="1800" smtClean="0">
                <a:solidFill>
                  <a:schemeClr val="dk1"/>
                </a:solidFill>
                <a:latin typeface="隶书" charset="0"/>
                <a:ea typeface="隶书" charset="0"/>
                <a:cs typeface="隶书" charset="0"/>
              </a:rPr>
              <a:t>1.</a:t>
            </a:r>
            <a:r>
              <a:rPr lang="zh-CN" altLang="en-US" sz="1800" smtClean="0">
                <a:solidFill>
                  <a:schemeClr val="dk1"/>
                </a:solidFill>
                <a:latin typeface="隶书" charset="0"/>
                <a:ea typeface="隶书" charset="0"/>
                <a:cs typeface="隶书" charset="0"/>
              </a:rPr>
              <a:t>思维和存在是否具有同一性的问题是划分唯物主义和唯心主义的标准。</a:t>
            </a:r>
            <a:r>
              <a:rPr lang="en-US" sz="1800" smtClean="0">
                <a:solidFill>
                  <a:schemeClr val="dk1"/>
                </a:solidFill>
                <a:latin typeface="隶书" charset="0"/>
                <a:ea typeface="隶书" charset="0"/>
                <a:cs typeface="隶书" charset="0"/>
                <a:sym typeface="+mn-ea"/>
              </a:rPr>
              <a:t>(</a:t>
            </a:r>
            <a:r>
              <a:rPr lang="zh-CN" altLang="en-US" sz="1800" smtClean="0">
                <a:solidFill>
                  <a:schemeClr val="dk1"/>
                </a:solidFill>
                <a:latin typeface="隶书" charset="0"/>
                <a:ea typeface="隶书" charset="0"/>
                <a:cs typeface="隶书" charset="0"/>
                <a:sym typeface="+mn-ea"/>
              </a:rPr>
              <a:t>　　</a:t>
            </a:r>
            <a:r>
              <a:rPr lang="en-US" sz="1800" smtClean="0">
                <a:solidFill>
                  <a:schemeClr val="dk1"/>
                </a:solidFill>
                <a:latin typeface="隶书" charset="0"/>
                <a:ea typeface="隶书" charset="0"/>
                <a:cs typeface="隶书" charset="0"/>
                <a:sym typeface="+mn-ea"/>
              </a:rPr>
              <a:t>)</a:t>
            </a:r>
            <a:endParaRPr lang="en-US" altLang="en-US" sz="1800" smtClean="0">
              <a:solidFill>
                <a:schemeClr val="dk1"/>
              </a:solidFill>
              <a:latin typeface="隶书" charset="0"/>
              <a:ea typeface="隶书" charset="0"/>
              <a:cs typeface="隶书" charset="0"/>
              <a:sym typeface="+mn-ea"/>
            </a:endParaRPr>
          </a:p>
        </p:txBody>
      </p:sp>
      <p:sp>
        <p:nvSpPr>
          <p:cNvPr id="4" name="TextBox 3" title=""/>
          <p:cNvSpPr txBox="1"/>
          <p:nvPr>
            <p:custDataLst>
              <p:tags r:id="rId6"/>
            </p:custDataLst>
          </p:nvPr>
        </p:nvSpPr>
        <p:spPr>
          <a:xfrm>
            <a:off x="67628" y="983456"/>
            <a:ext cx="8990171" cy="64516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zh-CN" altLang="en-US" sz="1800" smtClean="0">
                <a:solidFill>
                  <a:schemeClr val="dk1"/>
                </a:solidFill>
                <a:latin typeface="隶书" charset="0"/>
                <a:ea typeface="隶书" charset="0"/>
                <a:cs typeface="隶书" charset="0"/>
              </a:rPr>
              <a:t>提示</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。思维和存在是否具有同一性的问题是划分可知论和不可知论的标准</a:t>
            </a:r>
            <a:r>
              <a:rPr lang="en-US" altLang="zh-CN"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思维和存在何者是本原的问题是划分唯物主义和唯心主义的唯一标准。</a:t>
            </a:r>
            <a:endParaRPr lang="zh-CN" altLang="en-US" sz="1800" smtClean="0">
              <a:solidFill>
                <a:schemeClr val="dk1"/>
              </a:solidFill>
              <a:latin typeface="隶书" charset="0"/>
              <a:ea typeface="隶书" charset="0"/>
              <a:cs typeface="隶书" charset="0"/>
            </a:endParaRPr>
          </a:p>
        </p:txBody>
      </p:sp>
      <p:sp>
        <p:nvSpPr>
          <p:cNvPr id="6" name="TextBox 5" title=""/>
          <p:cNvSpPr txBox="1"/>
          <p:nvPr>
            <p:custDataLst>
              <p:tags r:id="rId7"/>
            </p:custDataLst>
          </p:nvPr>
        </p:nvSpPr>
        <p:spPr>
          <a:xfrm>
            <a:off x="39529" y="1605915"/>
            <a:ext cx="8714899" cy="36830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en-US" sz="1800" smtClean="0">
                <a:solidFill>
                  <a:schemeClr val="dk1"/>
                </a:solidFill>
                <a:latin typeface="隶书" charset="0"/>
                <a:ea typeface="隶书" charset="0"/>
                <a:cs typeface="隶书" charset="0"/>
              </a:rPr>
              <a:t>2.</a:t>
            </a:r>
            <a:r>
              <a:rPr lang="zh-CN" altLang="en-US" sz="1800" smtClean="0">
                <a:solidFill>
                  <a:schemeClr val="dk1"/>
                </a:solidFill>
                <a:latin typeface="隶书" charset="0"/>
                <a:ea typeface="隶书" charset="0"/>
                <a:cs typeface="隶书" charset="0"/>
              </a:rPr>
              <a:t>物质和意识的辩证关系问题是人处理与世界的关系的首要问题。</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　　</a:t>
            </a:r>
            <a:r>
              <a:rPr lang="en-US" sz="1800" smtClean="0">
                <a:solidFill>
                  <a:schemeClr val="dk1"/>
                </a:solidFill>
                <a:latin typeface="隶书" charset="0"/>
                <a:ea typeface="隶书" charset="0"/>
                <a:cs typeface="隶书" charset="0"/>
              </a:rPr>
              <a:t>)</a:t>
            </a:r>
            <a:endParaRPr lang="en-US" altLang="en-US" sz="1800" smtClean="0">
              <a:solidFill>
                <a:schemeClr val="dk1"/>
              </a:solidFill>
              <a:latin typeface="隶书" charset="0"/>
              <a:ea typeface="隶书" charset="0"/>
              <a:cs typeface="隶书" charset="0"/>
            </a:endParaRPr>
          </a:p>
        </p:txBody>
      </p:sp>
      <p:sp>
        <p:nvSpPr>
          <p:cNvPr id="7" name="TextBox 6" title=""/>
          <p:cNvSpPr txBox="1"/>
          <p:nvPr>
            <p:custDataLst>
              <p:tags r:id="rId8"/>
            </p:custDataLst>
          </p:nvPr>
        </p:nvSpPr>
        <p:spPr>
          <a:xfrm>
            <a:off x="30956" y="1951196"/>
            <a:ext cx="8870156" cy="64516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zh-CN" altLang="en-US" sz="1800" smtClean="0">
                <a:solidFill>
                  <a:schemeClr val="dk1"/>
                </a:solidFill>
                <a:latin typeface="隶书" charset="0"/>
                <a:ea typeface="隶书" charset="0"/>
                <a:cs typeface="隶书" charset="0"/>
              </a:rPr>
              <a:t>提示</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。思维和存在的关系问题</a:t>
            </a:r>
            <a:r>
              <a:rPr lang="en-US" altLang="zh-CN"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即意识和物质的关系问题</a:t>
            </a:r>
            <a:r>
              <a:rPr lang="en-US" altLang="zh-CN"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是哲学的基本问题</a:t>
            </a:r>
            <a:r>
              <a:rPr lang="en-US" altLang="zh-CN"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而非物质和意识的辩证关系问题。哲学的基本问题是人处理与世界的关系的首要问题。</a:t>
            </a:r>
            <a:endParaRPr lang="zh-CN" altLang="en-US" sz="1800" smtClean="0">
              <a:solidFill>
                <a:schemeClr val="dk1"/>
              </a:solidFill>
              <a:latin typeface="隶书" charset="0"/>
              <a:ea typeface="隶书" charset="0"/>
              <a:cs typeface="隶书" charset="0"/>
            </a:endParaRPr>
          </a:p>
        </p:txBody>
      </p:sp>
      <p:sp>
        <p:nvSpPr>
          <p:cNvPr id="2" name="TextBox 2" title=""/>
          <p:cNvSpPr txBox="1"/>
          <p:nvPr>
            <p:custDataLst>
              <p:tags r:id="rId9"/>
            </p:custDataLst>
          </p:nvPr>
        </p:nvSpPr>
        <p:spPr>
          <a:xfrm>
            <a:off x="39529" y="2646998"/>
            <a:ext cx="8788718" cy="36830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en-US" sz="1800" smtClean="0">
                <a:solidFill>
                  <a:schemeClr val="dk1"/>
                </a:solidFill>
                <a:latin typeface="隶书" charset="0"/>
                <a:ea typeface="隶书" charset="0"/>
                <a:cs typeface="隶书" charset="0"/>
              </a:rPr>
              <a:t>3.</a:t>
            </a:r>
            <a:r>
              <a:rPr lang="zh-CN" altLang="en-US" sz="1800" smtClean="0">
                <a:solidFill>
                  <a:schemeClr val="dk1"/>
                </a:solidFill>
                <a:latin typeface="隶书" charset="0"/>
                <a:ea typeface="隶书" charset="0"/>
                <a:cs typeface="隶书" charset="0"/>
              </a:rPr>
              <a:t>物质和意识的辩证关系问题是决定各种哲学基本性质和方向的问题。</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　　</a:t>
            </a:r>
            <a:r>
              <a:rPr lang="en-US" sz="1800" smtClean="0">
                <a:solidFill>
                  <a:schemeClr val="dk1"/>
                </a:solidFill>
                <a:latin typeface="隶书" charset="0"/>
                <a:ea typeface="隶书" charset="0"/>
                <a:cs typeface="隶书" charset="0"/>
              </a:rPr>
              <a:t>)</a:t>
            </a:r>
            <a:endParaRPr lang="en-US" altLang="en-US" sz="1800" smtClean="0">
              <a:solidFill>
                <a:schemeClr val="dk1"/>
              </a:solidFill>
              <a:latin typeface="隶书" charset="0"/>
              <a:ea typeface="隶书" charset="0"/>
              <a:cs typeface="隶书" charset="0"/>
            </a:endParaRPr>
          </a:p>
        </p:txBody>
      </p:sp>
      <p:sp>
        <p:nvSpPr>
          <p:cNvPr id="8" name="TextBox 3" title=""/>
          <p:cNvSpPr txBox="1"/>
          <p:nvPr>
            <p:custDataLst>
              <p:tags r:id="rId10"/>
            </p:custDataLst>
          </p:nvPr>
        </p:nvSpPr>
        <p:spPr>
          <a:xfrm>
            <a:off x="39529" y="2992279"/>
            <a:ext cx="8789194" cy="64516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zh-CN" altLang="en-US" sz="1800" smtClean="0">
                <a:solidFill>
                  <a:schemeClr val="dk1"/>
                </a:solidFill>
                <a:latin typeface="隶书" charset="0"/>
                <a:ea typeface="隶书" charset="0"/>
                <a:cs typeface="隶书" charset="0"/>
              </a:rPr>
              <a:t>提示</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。思维和存在的关系问题是哲学的基本问题。对哲学的基本问题的不同回答</a:t>
            </a:r>
            <a:r>
              <a:rPr lang="en-US" altLang="zh-CN"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决定着各种哲学的基本性质和方向。</a:t>
            </a:r>
            <a:endParaRPr lang="zh-CN" altLang="en-US" sz="1800" smtClean="0">
              <a:solidFill>
                <a:schemeClr val="dk1"/>
              </a:solidFill>
              <a:latin typeface="隶书" charset="0"/>
              <a:ea typeface="隶书" charset="0"/>
              <a:cs typeface="隶书" charset="0"/>
            </a:endParaRPr>
          </a:p>
        </p:txBody>
      </p:sp>
      <p:sp>
        <p:nvSpPr>
          <p:cNvPr id="9" name="TextBox 4" title=""/>
          <p:cNvSpPr txBox="1"/>
          <p:nvPr>
            <p:custDataLst>
              <p:tags r:id="rId11"/>
            </p:custDataLst>
          </p:nvPr>
        </p:nvSpPr>
        <p:spPr>
          <a:xfrm>
            <a:off x="67628" y="3600926"/>
            <a:ext cx="8641556" cy="36830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en-US" sz="1800" smtClean="0">
                <a:solidFill>
                  <a:schemeClr val="dk1"/>
                </a:solidFill>
                <a:latin typeface="隶书" charset="0"/>
                <a:ea typeface="隶书" charset="0"/>
                <a:cs typeface="隶书" charset="0"/>
              </a:rPr>
              <a:t>4.</a:t>
            </a:r>
            <a:r>
              <a:rPr lang="zh-CN" altLang="en-US" sz="1800" smtClean="0">
                <a:solidFill>
                  <a:schemeClr val="dk1"/>
                </a:solidFill>
                <a:latin typeface="隶书" charset="0"/>
                <a:ea typeface="隶书" charset="0"/>
                <a:cs typeface="隶书" charset="0"/>
              </a:rPr>
              <a:t>凡是唯物主义都是科学的。</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　　</a:t>
            </a:r>
            <a:r>
              <a:rPr lang="en-US" sz="1800" smtClean="0">
                <a:solidFill>
                  <a:schemeClr val="dk1"/>
                </a:solidFill>
                <a:latin typeface="隶书" charset="0"/>
                <a:ea typeface="隶书" charset="0"/>
                <a:cs typeface="隶书" charset="0"/>
              </a:rPr>
              <a:t>)</a:t>
            </a:r>
            <a:endParaRPr lang="en-US" altLang="en-US" sz="1800" smtClean="0">
              <a:solidFill>
                <a:schemeClr val="dk1"/>
              </a:solidFill>
              <a:latin typeface="隶书" charset="0"/>
              <a:ea typeface="隶书" charset="0"/>
              <a:cs typeface="隶书" charset="0"/>
            </a:endParaRPr>
          </a:p>
        </p:txBody>
      </p:sp>
      <p:sp>
        <p:nvSpPr>
          <p:cNvPr id="10" name="TextBox 5" title=""/>
          <p:cNvSpPr txBox="1"/>
          <p:nvPr>
            <p:custDataLst>
              <p:tags r:id="rId12"/>
            </p:custDataLst>
          </p:nvPr>
        </p:nvSpPr>
        <p:spPr>
          <a:xfrm>
            <a:off x="76200" y="4033361"/>
            <a:ext cx="8824913" cy="92202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zh-CN" altLang="en-US" sz="1800" smtClean="0">
                <a:solidFill>
                  <a:schemeClr val="dk1"/>
                </a:solidFill>
                <a:latin typeface="隶书" charset="0"/>
                <a:ea typeface="隶书" charset="0"/>
                <a:cs typeface="隶书" charset="0"/>
              </a:rPr>
              <a:t>提示</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。并非凡是唯物主义都是科学的。古代朴素唯物主义和近代形而上学唯物主义都有一定的局限性</a:t>
            </a:r>
            <a:r>
              <a:rPr lang="en-US" altLang="zh-CN"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都是不彻底的、不科学的</a:t>
            </a:r>
            <a:r>
              <a:rPr lang="en-US" altLang="zh-CN"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只有辩证唯物主义和历史唯物主义才是科学的世界观和方法论。</a:t>
            </a:r>
            <a:endParaRPr lang="zh-CN" altLang="en-US" sz="1800" smtClean="0">
              <a:solidFill>
                <a:schemeClr val="dk1"/>
              </a:solidFill>
              <a:latin typeface="隶书" charset="0"/>
              <a:ea typeface="隶书" charset="0"/>
              <a:cs typeface="隶书" charset="0"/>
            </a:endParaRPr>
          </a:p>
        </p:txBody>
      </p:sp>
    </p:spTree>
    <p:custDataLst>
      <p:tags r:id="rId14"/>
    </p:custDataLst>
  </p:cSld>
  <p:clrMapOvr>
    <a:masterClrMapping/>
  </p:clrMapOvr>
  <p:transition>
    <p:cover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8" presetClass="entr" presetSubtype="12"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strips(downLeft)">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8" presetClass="entr" presetSubtype="12" dur="50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strips(downLeft)">
                                      <p:cBhvr>
                                        <p:cTn id="12" dur="500"/>
                                        <p:tgtEl>
                                          <p:spTgt spid="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8" presetClass="entr" presetSubtype="12" dur="50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strips(downLeft)">
                                      <p:cBhvr>
                                        <p:cTn id="17" dur="500"/>
                                        <p:tgtEl>
                                          <p:spTgt spid="7"/>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blinds(horizontal)">
                                      <p:cBhvr>
                                        <p:cTn id="22" dur="500"/>
                                        <p:tgtEl>
                                          <p:spTgt spid="8"/>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blinds(horizontal)">
                                      <p:cBhvr>
                                        <p:cTn id="27" dur="500"/>
                                        <p:tgtEl>
                                          <p:spTgt spid="9"/>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blinds(horizontal)">
                                      <p:cBhvr>
                                        <p:cTn id="3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9" grpId="0"/>
      <p:bldP spid="10"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9"/>
          <a:tile tx="0" ty="0" sx="100000" sy="100000" flip="none" algn="tl"/>
        </a:blipFill>
        <a:effectLst/>
      </p:bgPr>
    </p:bg>
    <p:spTree>
      <p:nvGrpSpPr>
        <p:cNvPr id="1" name=""/>
        <p:cNvGrpSpPr/>
        <p:nvPr>
          <p:custDataLst>
            <p:tags r:id="rId2"/>
          </p:custDataLst>
        </p:nvPr>
      </p:nvGrpSpPr>
      <p:grpSpPr>
        <a:xfrm>
          <a:off x="0" y="0"/>
          <a:ext cx="0" cy="0"/>
        </a:xfrm>
      </p:grpSpPr>
      <p:pic>
        <p:nvPicPr>
          <p:cNvPr id="3" name="图片 2" title=""/>
          <p:cNvPicPr>
            <a:picLocks noChangeAspect="1"/>
          </p:cNvPicPr>
          <p:nvPr userDrawn="1">
            <p:custDataLst>
              <p:tags r:id="rId4"/>
            </p:custDataLst>
          </p:nvPr>
        </p:nvPicPr>
        <p:blipFill>
          <a:blip r:embed="rId3"/>
          <a:stretch>
            <a:fillRect/>
          </a:stretch>
        </p:blipFill>
        <p:spPr>
          <a:xfrm>
            <a:off x="6906101" y="3581448"/>
            <a:ext cx="2231231" cy="1811726"/>
          </a:xfrm>
          <a:prstGeom prst="rect">
            <a:avLst/>
          </a:prstGeom>
        </p:spPr>
      </p:pic>
      <p:sp>
        <p:nvSpPr>
          <p:cNvPr id="7" name="TextBox 6" title=""/>
          <p:cNvSpPr txBox="1"/>
          <p:nvPr>
            <p:custDataLst>
              <p:tags r:id="rId5"/>
            </p:custDataLst>
          </p:nvPr>
        </p:nvSpPr>
        <p:spPr>
          <a:xfrm>
            <a:off x="82868" y="453866"/>
            <a:ext cx="8794433" cy="36830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en-US" sz="1800" smtClean="0">
                <a:solidFill>
                  <a:schemeClr val="dk1"/>
                </a:solidFill>
                <a:latin typeface="隶书" charset="0"/>
                <a:ea typeface="隶书" charset="0"/>
                <a:cs typeface="隶书" charset="0"/>
              </a:rPr>
              <a:t>5.</a:t>
            </a:r>
            <a:r>
              <a:rPr lang="zh-CN" altLang="en-US" sz="1800" smtClean="0">
                <a:solidFill>
                  <a:schemeClr val="dk1"/>
                </a:solidFill>
                <a:latin typeface="隶书" charset="0"/>
                <a:ea typeface="隶书" charset="0"/>
                <a:cs typeface="隶书" charset="0"/>
              </a:rPr>
              <a:t>命</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乃失败者的借口</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运</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乃成功者的谦辞。这属于主观唯心主义。</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　　</a:t>
            </a:r>
            <a:r>
              <a:rPr lang="en-US" sz="1800" smtClean="0">
                <a:solidFill>
                  <a:schemeClr val="dk1"/>
                </a:solidFill>
                <a:latin typeface="隶书" charset="0"/>
                <a:ea typeface="隶书" charset="0"/>
                <a:cs typeface="隶书" charset="0"/>
              </a:rPr>
              <a:t>)</a:t>
            </a:r>
            <a:endParaRPr lang="en-US" altLang="en-US" sz="1800" smtClean="0">
              <a:solidFill>
                <a:schemeClr val="dk1"/>
              </a:solidFill>
              <a:latin typeface="隶书" charset="0"/>
              <a:ea typeface="隶书" charset="0"/>
              <a:cs typeface="隶书" charset="0"/>
            </a:endParaRPr>
          </a:p>
        </p:txBody>
      </p:sp>
      <p:sp>
        <p:nvSpPr>
          <p:cNvPr id="8" name="TextBox 7" title=""/>
          <p:cNvSpPr txBox="1"/>
          <p:nvPr>
            <p:custDataLst>
              <p:tags r:id="rId6"/>
            </p:custDataLst>
          </p:nvPr>
        </p:nvSpPr>
        <p:spPr>
          <a:xfrm>
            <a:off x="82868" y="944880"/>
            <a:ext cx="8794433" cy="36830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zh-CN" altLang="en-US" sz="1800" smtClean="0">
                <a:solidFill>
                  <a:schemeClr val="dk1"/>
                </a:solidFill>
                <a:latin typeface="隶书" charset="0"/>
                <a:ea typeface="隶书" charset="0"/>
                <a:cs typeface="隶书" charset="0"/>
              </a:rPr>
              <a:t>提示</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。命</a:t>
            </a:r>
            <a:r>
              <a:rPr lang="en-US" altLang="zh-CN"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乃失败者的借口</a:t>
            </a:r>
            <a:r>
              <a:rPr lang="en-US" altLang="zh-CN"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运</a:t>
            </a:r>
            <a:r>
              <a:rPr lang="en-US" altLang="zh-CN"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乃成功者的谦辞</a:t>
            </a:r>
            <a:r>
              <a:rPr lang="en-US" altLang="zh-CN"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是古代命定论</a:t>
            </a:r>
            <a:r>
              <a:rPr lang="en-US" altLang="zh-CN"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属于客观唯心主义。</a:t>
            </a:r>
            <a:endParaRPr lang="zh-CN" altLang="en-US" sz="1800" smtClean="0">
              <a:solidFill>
                <a:schemeClr val="dk1"/>
              </a:solidFill>
              <a:latin typeface="隶书" charset="0"/>
              <a:ea typeface="隶书" charset="0"/>
              <a:cs typeface="隶书" charset="0"/>
            </a:endParaRPr>
          </a:p>
        </p:txBody>
      </p:sp>
      <p:sp>
        <p:nvSpPr>
          <p:cNvPr id="2" name="TextBox 2" title=""/>
          <p:cNvSpPr txBox="1"/>
          <p:nvPr>
            <p:custDataLst>
              <p:tags r:id="rId7"/>
            </p:custDataLst>
          </p:nvPr>
        </p:nvSpPr>
        <p:spPr>
          <a:xfrm>
            <a:off x="0" y="1435894"/>
            <a:ext cx="9019223" cy="64516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en-US" sz="1800" smtClean="0">
                <a:solidFill>
                  <a:schemeClr val="dk1"/>
                </a:solidFill>
                <a:latin typeface="隶书" charset="0"/>
                <a:ea typeface="隶书" charset="0"/>
                <a:cs typeface="隶书" charset="0"/>
              </a:rPr>
              <a:t>6.</a:t>
            </a:r>
            <a:r>
              <a:rPr lang="zh-CN" altLang="en-US" sz="1800" smtClean="0">
                <a:solidFill>
                  <a:schemeClr val="dk1"/>
                </a:solidFill>
                <a:latin typeface="隶书" charset="0"/>
                <a:ea typeface="隶书" charset="0"/>
                <a:cs typeface="隶书" charset="0"/>
              </a:rPr>
              <a:t>哲学史上存在辩证法与形而上学的对立、唯物主义与唯心主义的对立“两个对子”。因此</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从基本派别上看</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是四军对垒。</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　　</a:t>
            </a:r>
            <a:r>
              <a:rPr lang="en-US" sz="1800" smtClean="0">
                <a:solidFill>
                  <a:schemeClr val="dk1"/>
                </a:solidFill>
                <a:latin typeface="隶书" charset="0"/>
                <a:ea typeface="隶书" charset="0"/>
                <a:cs typeface="隶书" charset="0"/>
              </a:rPr>
              <a:t>)</a:t>
            </a:r>
            <a:endParaRPr lang="en-US" altLang="en-US" sz="1800" smtClean="0">
              <a:solidFill>
                <a:schemeClr val="dk1"/>
              </a:solidFill>
              <a:latin typeface="隶书" charset="0"/>
              <a:ea typeface="隶书" charset="0"/>
              <a:cs typeface="隶书" charset="0"/>
            </a:endParaRPr>
          </a:p>
        </p:txBody>
      </p:sp>
      <p:sp>
        <p:nvSpPr>
          <p:cNvPr id="9" name="TextBox 3" title=""/>
          <p:cNvSpPr txBox="1"/>
          <p:nvPr>
            <p:custDataLst>
              <p:tags r:id="rId8"/>
            </p:custDataLst>
          </p:nvPr>
        </p:nvSpPr>
        <p:spPr>
          <a:xfrm>
            <a:off x="37148" y="2204085"/>
            <a:ext cx="8944451" cy="64516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zh-CN" altLang="en-US" sz="1800" smtClean="0">
                <a:solidFill>
                  <a:schemeClr val="dk1"/>
                </a:solidFill>
                <a:latin typeface="隶书" charset="0"/>
                <a:ea typeface="隶书" charset="0"/>
                <a:cs typeface="隶书" charset="0"/>
              </a:rPr>
              <a:t>提示</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。唯物主义与唯心主义、辩证法与形而上学的对立和斗争长期存在。但从基本派别上看</a:t>
            </a:r>
            <a:r>
              <a:rPr lang="en-US" altLang="zh-CN"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只有唯物主义与唯心主义两种。所以是两大阵营</a:t>
            </a:r>
            <a:r>
              <a:rPr lang="en-US" altLang="zh-CN"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而不是四军对垒。</a:t>
            </a:r>
            <a:endParaRPr lang="zh-CN" altLang="en-US" sz="1800" smtClean="0">
              <a:solidFill>
                <a:schemeClr val="dk1"/>
              </a:solidFill>
              <a:latin typeface="隶书" charset="0"/>
              <a:ea typeface="隶书" charset="0"/>
              <a:cs typeface="隶书" charset="0"/>
            </a:endParaRPr>
          </a:p>
        </p:txBody>
      </p:sp>
    </p:spTree>
    <p:custDataLst>
      <p:tags r:id="rId10"/>
    </p:custDataLst>
  </p:cSld>
  <p:clrMapOvr>
    <a:masterClrMapping/>
  </p:clrMapOvr>
  <p:transition>
    <p:cover dir="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blinds(horizontal)">
                                      <p:cBhvr>
                                        <p:cTn id="12" dur="500"/>
                                        <p:tgtEl>
                                          <p:spTgt spid="8"/>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5" presetClass="entr" presetSubtype="10" dur="50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checkerboard(across)">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13"/>
          <a:tile tx="0" ty="0" sx="100000" sy="100000" flip="none" algn="tl"/>
        </a:blipFill>
        <a:effectLst/>
      </p:bgPr>
    </p:bg>
    <p:spTree>
      <p:nvGrpSpPr>
        <p:cNvPr id="1" name=""/>
        <p:cNvGrpSpPr/>
        <p:nvPr>
          <p:custDataLst>
            <p:tags r:id="rId2"/>
          </p:custDataLst>
        </p:nvPr>
      </p:nvGrpSpPr>
      <p:grpSpPr>
        <a:xfrm>
          <a:off x="0" y="0"/>
          <a:ext cx="0" cy="0"/>
        </a:xfrm>
      </p:grpSpPr>
      <p:pic>
        <p:nvPicPr>
          <p:cNvPr id="5" name="图片 4" title=""/>
          <p:cNvPicPr>
            <a:picLocks noChangeAspect="1"/>
          </p:cNvPicPr>
          <p:nvPr userDrawn="1">
            <p:custDataLst>
              <p:tags r:id="rId4"/>
            </p:custDataLst>
          </p:nvPr>
        </p:nvPicPr>
        <p:blipFill>
          <a:blip r:embed="rId3"/>
          <a:stretch>
            <a:fillRect/>
          </a:stretch>
        </p:blipFill>
        <p:spPr>
          <a:xfrm>
            <a:off x="6906101" y="3581448"/>
            <a:ext cx="2231231" cy="1811726"/>
          </a:xfrm>
          <a:prstGeom prst="rect">
            <a:avLst/>
          </a:prstGeom>
        </p:spPr>
      </p:pic>
      <p:sp>
        <p:nvSpPr>
          <p:cNvPr id="3" name="TextBox 2" title=""/>
          <p:cNvSpPr txBox="1"/>
          <p:nvPr>
            <p:custDataLst>
              <p:tags r:id="rId5"/>
            </p:custDataLst>
          </p:nvPr>
        </p:nvSpPr>
        <p:spPr>
          <a:xfrm>
            <a:off x="210503" y="632936"/>
            <a:ext cx="8270558" cy="36830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en-US" sz="1800" smtClean="0">
                <a:solidFill>
                  <a:schemeClr val="dk1"/>
                </a:solidFill>
                <a:latin typeface="隶书" charset="0"/>
                <a:ea typeface="隶书" charset="0"/>
                <a:cs typeface="隶书" charset="0"/>
              </a:rPr>
              <a:t>1.</a:t>
            </a:r>
            <a:r>
              <a:rPr lang="zh-CN" altLang="en-US" sz="1800" smtClean="0">
                <a:solidFill>
                  <a:schemeClr val="dk1"/>
                </a:solidFill>
                <a:latin typeface="隶书" charset="0"/>
                <a:ea typeface="隶书" charset="0"/>
                <a:cs typeface="隶书" charset="0"/>
              </a:rPr>
              <a:t>马克思主义哲学的直接理论来源是英国古典政治经济学。</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　　</a:t>
            </a:r>
            <a:r>
              <a:rPr lang="en-US" sz="1800" smtClean="0">
                <a:solidFill>
                  <a:schemeClr val="dk1"/>
                </a:solidFill>
                <a:latin typeface="隶书" charset="0"/>
                <a:ea typeface="隶书" charset="0"/>
                <a:cs typeface="隶书" charset="0"/>
              </a:rPr>
              <a:t>)</a:t>
            </a:r>
            <a:endParaRPr lang="en-US" altLang="en-US" sz="1800" smtClean="0">
              <a:solidFill>
                <a:schemeClr val="dk1"/>
              </a:solidFill>
              <a:latin typeface="隶书" charset="0"/>
              <a:ea typeface="隶书" charset="0"/>
              <a:cs typeface="隶书" charset="0"/>
            </a:endParaRPr>
          </a:p>
        </p:txBody>
      </p:sp>
      <p:sp>
        <p:nvSpPr>
          <p:cNvPr id="4" name="TextBox 3" title=""/>
          <p:cNvSpPr txBox="1"/>
          <p:nvPr>
            <p:custDataLst>
              <p:tags r:id="rId6"/>
            </p:custDataLst>
          </p:nvPr>
        </p:nvSpPr>
        <p:spPr>
          <a:xfrm>
            <a:off x="210503" y="975360"/>
            <a:ext cx="8133398" cy="36830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zh-CN" altLang="en-US" sz="1800" smtClean="0">
                <a:solidFill>
                  <a:schemeClr val="dk1"/>
                </a:solidFill>
                <a:latin typeface="隶书" charset="0"/>
                <a:ea typeface="隶书" charset="0"/>
                <a:cs typeface="隶书" charset="0"/>
              </a:rPr>
              <a:t>提示</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。马克思主义哲学的直接理论来源是德国古典哲学。</a:t>
            </a:r>
            <a:endParaRPr lang="zh-CN" altLang="en-US" sz="1800" smtClean="0">
              <a:solidFill>
                <a:schemeClr val="dk1"/>
              </a:solidFill>
              <a:latin typeface="隶书" charset="0"/>
              <a:ea typeface="隶书" charset="0"/>
              <a:cs typeface="隶书" charset="0"/>
            </a:endParaRPr>
          </a:p>
        </p:txBody>
      </p:sp>
      <p:sp>
        <p:nvSpPr>
          <p:cNvPr id="6" name="TextBox 5" title=""/>
          <p:cNvSpPr txBox="1"/>
          <p:nvPr>
            <p:custDataLst>
              <p:tags r:id="rId7"/>
            </p:custDataLst>
          </p:nvPr>
        </p:nvSpPr>
        <p:spPr>
          <a:xfrm>
            <a:off x="210503" y="1348740"/>
            <a:ext cx="8730615" cy="64516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en-US" sz="1800" smtClean="0">
                <a:solidFill>
                  <a:schemeClr val="dk1"/>
                </a:solidFill>
                <a:latin typeface="隶书" charset="0"/>
                <a:ea typeface="隶书" charset="0"/>
                <a:cs typeface="隶书" charset="0"/>
              </a:rPr>
              <a:t>2.</a:t>
            </a:r>
            <a:r>
              <a:rPr lang="zh-CN" altLang="en-US" sz="1800" smtClean="0">
                <a:solidFill>
                  <a:schemeClr val="dk1"/>
                </a:solidFill>
                <a:latin typeface="隶书" charset="0"/>
                <a:ea typeface="隶书" charset="0"/>
                <a:cs typeface="隶书" charset="0"/>
              </a:rPr>
              <a:t>马克思主义哲学产生的社会科学前提最具代表性的是细胞学说、能量守恒和转化定律、生物进化论。</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　　</a:t>
            </a:r>
            <a:r>
              <a:rPr lang="en-US" sz="1800" smtClean="0">
                <a:solidFill>
                  <a:schemeClr val="dk1"/>
                </a:solidFill>
                <a:latin typeface="隶书" charset="0"/>
                <a:ea typeface="隶书" charset="0"/>
                <a:cs typeface="隶书" charset="0"/>
              </a:rPr>
              <a:t>)</a:t>
            </a:r>
            <a:endParaRPr lang="en-US" altLang="en-US" sz="1800" smtClean="0">
              <a:solidFill>
                <a:schemeClr val="dk1"/>
              </a:solidFill>
              <a:latin typeface="隶书" charset="0"/>
              <a:ea typeface="隶书" charset="0"/>
              <a:cs typeface="隶书" charset="0"/>
            </a:endParaRPr>
          </a:p>
        </p:txBody>
      </p:sp>
      <p:sp>
        <p:nvSpPr>
          <p:cNvPr id="7" name="TextBox 6" title=""/>
          <p:cNvSpPr txBox="1"/>
          <p:nvPr>
            <p:custDataLst>
              <p:tags r:id="rId8"/>
            </p:custDataLst>
          </p:nvPr>
        </p:nvSpPr>
        <p:spPr>
          <a:xfrm>
            <a:off x="210503" y="2127409"/>
            <a:ext cx="8133398" cy="64516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zh-CN" altLang="en-US" sz="1800" smtClean="0">
                <a:solidFill>
                  <a:schemeClr val="dk1"/>
                </a:solidFill>
                <a:latin typeface="隶书" charset="0"/>
                <a:ea typeface="隶书" charset="0"/>
                <a:cs typeface="隶书" charset="0"/>
              </a:rPr>
              <a:t>提示</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。马克思主义哲学产生的自然科学前提最具代表性的是细胞学说、能量守恒和转化定律、生物进化论。</a:t>
            </a:r>
            <a:endParaRPr lang="zh-CN" altLang="en-US" sz="1800" smtClean="0">
              <a:solidFill>
                <a:schemeClr val="dk1"/>
              </a:solidFill>
              <a:latin typeface="隶书" charset="0"/>
              <a:ea typeface="隶书" charset="0"/>
              <a:cs typeface="隶书" charset="0"/>
            </a:endParaRPr>
          </a:p>
        </p:txBody>
      </p:sp>
      <p:sp>
        <p:nvSpPr>
          <p:cNvPr id="8" name="TextBox 7" title=""/>
          <p:cNvSpPr txBox="1"/>
          <p:nvPr>
            <p:custDataLst>
              <p:tags r:id="rId9"/>
            </p:custDataLst>
          </p:nvPr>
        </p:nvSpPr>
        <p:spPr>
          <a:xfrm>
            <a:off x="210503" y="2877026"/>
            <a:ext cx="8133398" cy="36830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en-US" sz="1800" smtClean="0">
                <a:solidFill>
                  <a:schemeClr val="dk1"/>
                </a:solidFill>
                <a:latin typeface="隶书" charset="0"/>
                <a:ea typeface="隶书" charset="0"/>
                <a:cs typeface="隶书" charset="0"/>
              </a:rPr>
              <a:t>3.</a:t>
            </a:r>
            <a:r>
              <a:rPr lang="zh-CN" altLang="en-US" sz="1800" smtClean="0">
                <a:solidFill>
                  <a:schemeClr val="dk1"/>
                </a:solidFill>
                <a:latin typeface="隶书" charset="0"/>
                <a:ea typeface="隶书" charset="0"/>
                <a:cs typeface="隶书" charset="0"/>
              </a:rPr>
              <a:t>马克思主义哲学是一种强大的物质力量。</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　　</a:t>
            </a:r>
            <a:r>
              <a:rPr lang="en-US" sz="1800" smtClean="0">
                <a:solidFill>
                  <a:schemeClr val="dk1"/>
                </a:solidFill>
                <a:latin typeface="隶书" charset="0"/>
                <a:ea typeface="隶书" charset="0"/>
                <a:cs typeface="隶书" charset="0"/>
              </a:rPr>
              <a:t>)</a:t>
            </a:r>
            <a:endParaRPr lang="en-US" altLang="en-US" sz="1800" smtClean="0">
              <a:solidFill>
                <a:schemeClr val="dk1"/>
              </a:solidFill>
              <a:latin typeface="隶书" charset="0"/>
              <a:ea typeface="隶书" charset="0"/>
              <a:cs typeface="隶书" charset="0"/>
            </a:endParaRPr>
          </a:p>
        </p:txBody>
      </p:sp>
      <p:sp>
        <p:nvSpPr>
          <p:cNvPr id="9" name="TextBox 8" title=""/>
          <p:cNvSpPr txBox="1"/>
          <p:nvPr>
            <p:custDataLst>
              <p:tags r:id="rId10"/>
            </p:custDataLst>
          </p:nvPr>
        </p:nvSpPr>
        <p:spPr>
          <a:xfrm>
            <a:off x="210503" y="3328035"/>
            <a:ext cx="8133398" cy="36830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zh-CN" altLang="en-US" sz="1800" smtClean="0">
                <a:solidFill>
                  <a:schemeClr val="dk1"/>
                </a:solidFill>
                <a:latin typeface="隶书" charset="0"/>
                <a:ea typeface="隶书" charset="0"/>
                <a:cs typeface="隶书" charset="0"/>
              </a:rPr>
              <a:t>提示</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。马克思主义哲学是一种强大的精神力量。</a:t>
            </a:r>
            <a:endParaRPr lang="zh-CN" altLang="en-US" sz="1800" smtClean="0">
              <a:solidFill>
                <a:schemeClr val="dk1"/>
              </a:solidFill>
              <a:latin typeface="隶书" charset="0"/>
              <a:ea typeface="隶书" charset="0"/>
              <a:cs typeface="隶书" charset="0"/>
            </a:endParaRPr>
          </a:p>
        </p:txBody>
      </p:sp>
      <p:sp>
        <p:nvSpPr>
          <p:cNvPr id="2" name="TextBox 2" title=""/>
          <p:cNvSpPr txBox="1"/>
          <p:nvPr>
            <p:custDataLst>
              <p:tags r:id="rId11"/>
            </p:custDataLst>
          </p:nvPr>
        </p:nvSpPr>
        <p:spPr>
          <a:xfrm>
            <a:off x="210503" y="3687128"/>
            <a:ext cx="8744426" cy="64516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en-US" sz="1800" smtClean="0">
                <a:solidFill>
                  <a:schemeClr val="dk1"/>
                </a:solidFill>
                <a:latin typeface="隶书" charset="0"/>
                <a:ea typeface="隶书" charset="0"/>
                <a:cs typeface="隶书" charset="0"/>
              </a:rPr>
              <a:t>4.</a:t>
            </a:r>
            <a:r>
              <a:rPr lang="zh-CN" altLang="en-US" sz="1800" smtClean="0">
                <a:solidFill>
                  <a:schemeClr val="dk1"/>
                </a:solidFill>
                <a:latin typeface="隶书" charset="0"/>
                <a:ea typeface="隶书" charset="0"/>
                <a:cs typeface="隶书" charset="0"/>
              </a:rPr>
              <a:t>马克思主义哲学之所以是科学的</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就在于它是改变世界的科学、指导人类解放的科学</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是无产阶级的科学的世界观和方法论。</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　　</a:t>
            </a:r>
            <a:r>
              <a:rPr lang="en-US" sz="1800" smtClean="0">
                <a:solidFill>
                  <a:schemeClr val="dk1"/>
                </a:solidFill>
                <a:latin typeface="隶书" charset="0"/>
                <a:ea typeface="隶书" charset="0"/>
                <a:cs typeface="隶书" charset="0"/>
              </a:rPr>
              <a:t>)</a:t>
            </a:r>
            <a:endParaRPr lang="en-US" altLang="en-US" sz="1800" smtClean="0">
              <a:solidFill>
                <a:schemeClr val="dk1"/>
              </a:solidFill>
              <a:latin typeface="隶书" charset="0"/>
              <a:ea typeface="隶书" charset="0"/>
              <a:cs typeface="隶书" charset="0"/>
            </a:endParaRPr>
          </a:p>
        </p:txBody>
      </p:sp>
      <p:sp>
        <p:nvSpPr>
          <p:cNvPr id="10" name="TextBox 3" title=""/>
          <p:cNvSpPr txBox="1"/>
          <p:nvPr>
            <p:custDataLst>
              <p:tags r:id="rId12"/>
            </p:custDataLst>
          </p:nvPr>
        </p:nvSpPr>
        <p:spPr>
          <a:xfrm>
            <a:off x="210503" y="4356735"/>
            <a:ext cx="8597741" cy="64516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zh-CN" altLang="en-US" sz="1800" smtClean="0">
                <a:solidFill>
                  <a:schemeClr val="dk1"/>
                </a:solidFill>
                <a:latin typeface="隶书" charset="0"/>
                <a:ea typeface="隶书" charset="0"/>
                <a:cs typeface="隶书" charset="0"/>
              </a:rPr>
              <a:t>提示</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。马克思主义哲学之所以是革命的</a:t>
            </a:r>
            <a:r>
              <a:rPr lang="en-US" altLang="zh-CN"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就在于它是改变世界的科学、指导人类解放的科学</a:t>
            </a:r>
            <a:r>
              <a:rPr lang="en-US" altLang="zh-CN"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是无产阶级的科学的世界观和方法论。</a:t>
            </a:r>
            <a:endParaRPr lang="zh-CN" altLang="en-US" sz="1800" smtClean="0">
              <a:solidFill>
                <a:schemeClr val="dk1"/>
              </a:solidFill>
              <a:latin typeface="隶书" charset="0"/>
              <a:ea typeface="隶书" charset="0"/>
              <a:cs typeface="隶书" charset="0"/>
            </a:endParaRPr>
          </a:p>
        </p:txBody>
      </p:sp>
    </p:spTree>
    <p:custDataLst>
      <p:tags r:id="rId14"/>
    </p:custDataLst>
  </p:cSld>
  <p:clrMapOvr>
    <a:masterClrMapping/>
  </p:clrMapOvr>
  <p:transition>
    <p:cover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8" presetClass="entr" presetSubtype="12"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strips(downLeft)">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8" presetClass="entr" presetSubtype="12" dur="50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strips(downLeft)">
                                      <p:cBhvr>
                                        <p:cTn id="12" dur="500"/>
                                        <p:tgtEl>
                                          <p:spTgt spid="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8" presetClass="entr" presetSubtype="12" dur="50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strips(downLeft)">
                                      <p:cBhvr>
                                        <p:cTn id="17" dur="500"/>
                                        <p:tgtEl>
                                          <p:spTgt spid="7"/>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8" presetClass="entr" presetSubtype="12" dur="50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strips(downLeft)">
                                      <p:cBhvr>
                                        <p:cTn id="22" dur="500"/>
                                        <p:tgtEl>
                                          <p:spTgt spid="8"/>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8" presetClass="entr" presetSubtype="12" dur="50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strips(downLeft)">
                                      <p:cBhvr>
                                        <p:cTn id="27" dur="500"/>
                                        <p:tgtEl>
                                          <p:spTgt spid="9"/>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blinds(horizontal)">
                                      <p:cBhvr>
                                        <p:cTn id="3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9" grpId="0"/>
      <p:bldP spid="10"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11"/>
          <a:tile tx="0" ty="0" sx="100000" sy="100000" flip="none" algn="tl"/>
        </a:blipFill>
        <a:effectLst/>
      </p:bgPr>
    </p:bg>
    <p:spTree>
      <p:nvGrpSpPr>
        <p:cNvPr id="1" name=""/>
        <p:cNvGrpSpPr/>
        <p:nvPr>
          <p:custDataLst>
            <p:tags r:id="rId2"/>
          </p:custDataLst>
        </p:nvPr>
      </p:nvGrpSpPr>
      <p:grpSpPr>
        <a:xfrm>
          <a:off x="0" y="0"/>
          <a:ext cx="0" cy="0"/>
        </a:xfrm>
      </p:grpSpPr>
      <p:pic>
        <p:nvPicPr>
          <p:cNvPr id="3" name="图片 2" title=""/>
          <p:cNvPicPr>
            <a:picLocks noChangeAspect="1"/>
          </p:cNvPicPr>
          <p:nvPr userDrawn="1">
            <p:custDataLst>
              <p:tags r:id="rId4"/>
            </p:custDataLst>
          </p:nvPr>
        </p:nvPicPr>
        <p:blipFill>
          <a:blip r:embed="rId3"/>
          <a:stretch>
            <a:fillRect/>
          </a:stretch>
        </p:blipFill>
        <p:spPr>
          <a:xfrm>
            <a:off x="6906101" y="3581448"/>
            <a:ext cx="2231231" cy="1811726"/>
          </a:xfrm>
          <a:prstGeom prst="rect">
            <a:avLst/>
          </a:prstGeom>
        </p:spPr>
      </p:pic>
      <p:sp>
        <p:nvSpPr>
          <p:cNvPr id="5" name="TextBox 4" title=""/>
          <p:cNvSpPr txBox="1"/>
          <p:nvPr>
            <p:custDataLst>
              <p:tags r:id="rId5"/>
            </p:custDataLst>
          </p:nvPr>
        </p:nvSpPr>
        <p:spPr>
          <a:xfrm>
            <a:off x="62389" y="477679"/>
            <a:ext cx="9081611" cy="36830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en-US" sz="1800" smtClean="0">
                <a:solidFill>
                  <a:schemeClr val="dk1"/>
                </a:solidFill>
                <a:latin typeface="隶书" charset="0"/>
                <a:ea typeface="隶书" charset="0"/>
                <a:cs typeface="隶书" charset="0"/>
              </a:rPr>
              <a:t>5.</a:t>
            </a:r>
            <a:r>
              <a:rPr lang="zh-CN" altLang="en-US" sz="1800" smtClean="0">
                <a:solidFill>
                  <a:schemeClr val="dk1"/>
                </a:solidFill>
                <a:latin typeface="隶书" charset="0"/>
                <a:ea typeface="隶书" charset="0"/>
                <a:cs typeface="隶书" charset="0"/>
              </a:rPr>
              <a:t>马克思主义哲学的核心观点是与时俱进。</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　　</a:t>
            </a:r>
            <a:r>
              <a:rPr lang="en-US" sz="1800" smtClean="0">
                <a:solidFill>
                  <a:schemeClr val="dk1"/>
                </a:solidFill>
                <a:latin typeface="隶书" charset="0"/>
                <a:ea typeface="隶书" charset="0"/>
                <a:cs typeface="隶书" charset="0"/>
              </a:rPr>
              <a:t>)</a:t>
            </a:r>
            <a:endParaRPr lang="en-US" altLang="en-US" sz="1800" smtClean="0">
              <a:solidFill>
                <a:schemeClr val="dk1"/>
              </a:solidFill>
              <a:latin typeface="隶书" charset="0"/>
              <a:ea typeface="隶书" charset="0"/>
              <a:cs typeface="隶书" charset="0"/>
            </a:endParaRPr>
          </a:p>
        </p:txBody>
      </p:sp>
      <p:sp>
        <p:nvSpPr>
          <p:cNvPr id="6" name="TextBox 5" title=""/>
          <p:cNvSpPr txBox="1"/>
          <p:nvPr>
            <p:custDataLst>
              <p:tags r:id="rId6"/>
            </p:custDataLst>
          </p:nvPr>
        </p:nvSpPr>
        <p:spPr>
          <a:xfrm>
            <a:off x="62389" y="854393"/>
            <a:ext cx="9081611" cy="64516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zh-CN" altLang="en-US" sz="1800" smtClean="0">
                <a:solidFill>
                  <a:schemeClr val="dk1"/>
                </a:solidFill>
                <a:latin typeface="隶书" charset="0"/>
                <a:ea typeface="隶书" charset="0"/>
                <a:cs typeface="隶书" charset="0"/>
              </a:rPr>
              <a:t>提示</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。实践观点是马克思主义哲学的核心观点</a:t>
            </a:r>
            <a:r>
              <a:rPr lang="en-US" altLang="zh-CN"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与时俱进是马克思主义哲学独特的理论品质。</a:t>
            </a:r>
            <a:endParaRPr lang="zh-CN" altLang="en-US" sz="1800" smtClean="0">
              <a:solidFill>
                <a:schemeClr val="dk1"/>
              </a:solidFill>
              <a:latin typeface="隶书" charset="0"/>
              <a:ea typeface="隶书" charset="0"/>
              <a:cs typeface="隶书" charset="0"/>
            </a:endParaRPr>
          </a:p>
        </p:txBody>
      </p:sp>
      <p:sp>
        <p:nvSpPr>
          <p:cNvPr id="7" name="TextBox 6" title=""/>
          <p:cNvSpPr txBox="1"/>
          <p:nvPr>
            <p:custDataLst>
              <p:tags r:id="rId7"/>
            </p:custDataLst>
          </p:nvPr>
        </p:nvSpPr>
        <p:spPr>
          <a:xfrm>
            <a:off x="62389" y="1528763"/>
            <a:ext cx="9081611" cy="64516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en-US" sz="1800" smtClean="0">
                <a:solidFill>
                  <a:schemeClr val="dk1"/>
                </a:solidFill>
                <a:latin typeface="隶书" charset="0"/>
                <a:ea typeface="隶书" charset="0"/>
                <a:cs typeface="隶书" charset="0"/>
              </a:rPr>
              <a:t>6.</a:t>
            </a:r>
            <a:r>
              <a:rPr lang="zh-CN" altLang="en-US" sz="1800" smtClean="0">
                <a:solidFill>
                  <a:schemeClr val="dk1"/>
                </a:solidFill>
                <a:latin typeface="隶书" charset="0"/>
                <a:ea typeface="隶书" charset="0"/>
                <a:cs typeface="隶书" charset="0"/>
              </a:rPr>
              <a:t>包括毛泽东思想在内的中国特色社会主义理论体系是马克思主义中国化的重大理论成果。</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　　</a:t>
            </a:r>
            <a:r>
              <a:rPr lang="en-US" sz="1800" smtClean="0">
                <a:solidFill>
                  <a:schemeClr val="dk1"/>
                </a:solidFill>
                <a:latin typeface="隶书" charset="0"/>
                <a:ea typeface="隶书" charset="0"/>
                <a:cs typeface="隶书" charset="0"/>
              </a:rPr>
              <a:t>)</a:t>
            </a:r>
            <a:endParaRPr lang="en-US" altLang="en-US" sz="1800" smtClean="0">
              <a:solidFill>
                <a:schemeClr val="dk1"/>
              </a:solidFill>
              <a:latin typeface="隶书" charset="0"/>
              <a:ea typeface="隶书" charset="0"/>
              <a:cs typeface="隶书" charset="0"/>
            </a:endParaRPr>
          </a:p>
        </p:txBody>
      </p:sp>
      <p:sp>
        <p:nvSpPr>
          <p:cNvPr id="8" name="TextBox 7" title=""/>
          <p:cNvSpPr txBox="1"/>
          <p:nvPr>
            <p:custDataLst>
              <p:tags r:id="rId8"/>
            </p:custDataLst>
          </p:nvPr>
        </p:nvSpPr>
        <p:spPr>
          <a:xfrm>
            <a:off x="62389" y="2241709"/>
            <a:ext cx="9081611" cy="64516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zh-CN" altLang="en-US" sz="1800" smtClean="0">
                <a:solidFill>
                  <a:schemeClr val="dk1"/>
                </a:solidFill>
                <a:latin typeface="隶书" charset="0"/>
                <a:ea typeface="隶书" charset="0"/>
                <a:cs typeface="隶书" charset="0"/>
              </a:rPr>
              <a:t>提示</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。毛泽东思想是马克思主义中国化的重大理论成果</a:t>
            </a:r>
            <a:r>
              <a:rPr lang="en-US" altLang="zh-CN"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但它不属于中国特色社会主义理论体系的内容。</a:t>
            </a:r>
            <a:endParaRPr lang="zh-CN" altLang="en-US" sz="1800" smtClean="0">
              <a:solidFill>
                <a:schemeClr val="dk1"/>
              </a:solidFill>
              <a:latin typeface="隶书" charset="0"/>
              <a:ea typeface="隶书" charset="0"/>
              <a:cs typeface="隶书" charset="0"/>
            </a:endParaRPr>
          </a:p>
        </p:txBody>
      </p:sp>
      <p:sp>
        <p:nvSpPr>
          <p:cNvPr id="2" name="TextBox 2" title=""/>
          <p:cNvSpPr txBox="1"/>
          <p:nvPr>
            <p:custDataLst>
              <p:tags r:id="rId9"/>
            </p:custDataLst>
          </p:nvPr>
        </p:nvSpPr>
        <p:spPr>
          <a:xfrm>
            <a:off x="62389" y="3004185"/>
            <a:ext cx="9312593" cy="36830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en-US" sz="1800" smtClean="0">
                <a:solidFill>
                  <a:schemeClr val="dk1"/>
                </a:solidFill>
                <a:latin typeface="隶书" charset="0"/>
                <a:ea typeface="隶书" charset="0"/>
                <a:cs typeface="隶书" charset="0"/>
              </a:rPr>
              <a:t>7.</a:t>
            </a:r>
            <a:r>
              <a:rPr lang="zh-CN" altLang="en-US" sz="1800" smtClean="0">
                <a:solidFill>
                  <a:schemeClr val="dk1"/>
                </a:solidFill>
                <a:latin typeface="隶书" charset="0"/>
                <a:ea typeface="隶书" charset="0"/>
                <a:cs typeface="隶书" charset="0"/>
              </a:rPr>
              <a:t>习近平新时代中国特色社会主义思想是马克思主义发展的顶峰。</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　　</a:t>
            </a:r>
            <a:r>
              <a:rPr lang="en-US" sz="1800" smtClean="0">
                <a:solidFill>
                  <a:schemeClr val="dk1"/>
                </a:solidFill>
                <a:latin typeface="隶书" charset="0"/>
                <a:ea typeface="隶书" charset="0"/>
                <a:cs typeface="隶书" charset="0"/>
              </a:rPr>
              <a:t>)</a:t>
            </a:r>
            <a:endParaRPr lang="en-US" altLang="en-US" sz="1800" smtClean="0">
              <a:solidFill>
                <a:schemeClr val="dk1"/>
              </a:solidFill>
              <a:latin typeface="隶书" charset="0"/>
              <a:ea typeface="隶书" charset="0"/>
              <a:cs typeface="隶书" charset="0"/>
            </a:endParaRPr>
          </a:p>
        </p:txBody>
      </p:sp>
      <p:sp>
        <p:nvSpPr>
          <p:cNvPr id="9" name="TextBox 3" title=""/>
          <p:cNvSpPr txBox="1"/>
          <p:nvPr>
            <p:custDataLst>
              <p:tags r:id="rId10"/>
            </p:custDataLst>
          </p:nvPr>
        </p:nvSpPr>
        <p:spPr>
          <a:xfrm>
            <a:off x="62389" y="3421856"/>
            <a:ext cx="9235916" cy="645160"/>
          </a:xfrm>
          <a:prstGeom prst="rect">
            <a:avLst/>
          </a:prstGeom>
          <a:noFill/>
        </p:spPr>
        <p:txBody>
          <a:bodyPr wrap="square" rtlCol="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zh-CN" altLang="en-US" sz="1800" smtClean="0">
                <a:solidFill>
                  <a:schemeClr val="dk1"/>
                </a:solidFill>
                <a:latin typeface="隶书" charset="0"/>
                <a:ea typeface="隶书" charset="0"/>
                <a:cs typeface="隶书" charset="0"/>
              </a:rPr>
              <a:t>提示</a:t>
            </a:r>
            <a:r>
              <a:rPr lang="en-US"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。习近平新时代中国特色社会主义思想是马克思主义中国化最新成果</a:t>
            </a:r>
            <a:r>
              <a:rPr lang="en-US" altLang="zh-CN" sz="1800" smtClean="0">
                <a:solidFill>
                  <a:schemeClr val="dk1"/>
                </a:solidFill>
                <a:latin typeface="隶书" charset="0"/>
                <a:ea typeface="隶书" charset="0"/>
                <a:cs typeface="隶书" charset="0"/>
              </a:rPr>
              <a:t>,</a:t>
            </a:r>
            <a:r>
              <a:rPr lang="zh-CN" altLang="en-US" sz="1800" smtClean="0">
                <a:solidFill>
                  <a:schemeClr val="dk1"/>
                </a:solidFill>
                <a:latin typeface="隶书" charset="0"/>
                <a:ea typeface="隶书" charset="0"/>
                <a:cs typeface="隶书" charset="0"/>
              </a:rPr>
              <a:t>但不是马克思主义发展的顶峰。</a:t>
            </a:r>
            <a:endParaRPr lang="zh-CN" altLang="en-US" sz="1800" smtClean="0">
              <a:solidFill>
                <a:schemeClr val="dk1"/>
              </a:solidFill>
              <a:latin typeface="隶书" charset="0"/>
              <a:ea typeface="隶书" charset="0"/>
              <a:cs typeface="隶书" charset="0"/>
            </a:endParaRPr>
          </a:p>
        </p:txBody>
      </p:sp>
    </p:spTree>
    <p:custDataLst>
      <p:tags r:id="rId12"/>
    </p:custDataLst>
  </p:cSld>
  <p:clrMapOvr>
    <a:masterClrMapping/>
  </p:clrMapOvr>
  <p:transition>
    <p:cover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horizontal)">
                                      <p:cBhvr>
                                        <p:cTn id="12" dur="500"/>
                                        <p:tgtEl>
                                          <p:spTgt spid="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linds(horizontal)">
                                      <p:cBhvr>
                                        <p:cTn id="17" dur="500"/>
                                        <p:tgtEl>
                                          <p:spTgt spid="7"/>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blinds(horizontal)">
                                      <p:cBhvr>
                                        <p:cTn id="22" dur="500"/>
                                        <p:tgtEl>
                                          <p:spTgt spid="8"/>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5" presetClass="entr" presetSubtype="10" dur="50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checkerboard(across)">
                                      <p:cBhvr>
                                        <p:cTn id="2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6"/>
          <a:tile tx="0" ty="0" sx="100000" sy="100000" flip="none" algn="tl"/>
        </a:blipFill>
        <a:effectLst/>
      </p:bgPr>
    </p:bg>
    <p:spTree>
      <p:nvGrpSpPr>
        <p:cNvPr id="1" name=""/>
        <p:cNvGrpSpPr/>
        <p:nvPr>
          <p:custDataLst>
            <p:tags r:id="rId2"/>
          </p:custDataLst>
        </p:nvPr>
      </p:nvGrpSpPr>
      <p:grpSpPr>
        <a:xfrm>
          <a:off x="0" y="0"/>
          <a:ext cx="0" cy="0"/>
        </a:xfrm>
      </p:grpSpPr>
      <p:pic>
        <p:nvPicPr>
          <p:cNvPr id="2" name="图片 1" title=""/>
          <p:cNvPicPr>
            <a:picLocks noChangeAspect="1"/>
          </p:cNvPicPr>
          <p:nvPr userDrawn="1">
            <p:custDataLst>
              <p:tags r:id="rId4"/>
            </p:custDataLst>
          </p:nvPr>
        </p:nvPicPr>
        <p:blipFill>
          <a:blip r:embed="rId3"/>
          <a:stretch>
            <a:fillRect/>
          </a:stretch>
        </p:blipFill>
        <p:spPr>
          <a:xfrm>
            <a:off x="6906101" y="3581448"/>
            <a:ext cx="2231231" cy="1811726"/>
          </a:xfrm>
          <a:prstGeom prst="rect">
            <a:avLst/>
          </a:prstGeom>
        </p:spPr>
      </p:pic>
      <p:sp>
        <p:nvSpPr>
          <p:cNvPr id="70658" name="矩形 1" title=""/>
          <p:cNvSpPr>
            <a:spLocks noChangeArrowheads="1"/>
          </p:cNvSpPr>
          <p:nvPr>
            <p:custDataLst>
              <p:tags r:id="rId5"/>
            </p:custDataLst>
          </p:nvPr>
        </p:nvSpPr>
        <p:spPr bwMode="auto">
          <a:xfrm>
            <a:off x="107504" y="180057"/>
            <a:ext cx="8856984" cy="4683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59" tIns="34280" rIns="68559" bIns="3428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zh-CN" altLang="zh-CN" sz="2000" b="1">
                <a:solidFill>
                  <a:srgbClr val="000000"/>
                </a:solidFill>
                <a:latin typeface="隶书" charset="0"/>
                <a:ea typeface="隶书" charset="0"/>
                <a:cs typeface="隶书" charset="0"/>
              </a:rPr>
              <a:t>第二课 探究世界的本质（辩证唯物论：物质、意识、规律</a:t>
            </a:r>
            <a:r>
              <a:rPr lang="zh-CN" altLang="zh-CN" sz="2000" b="1" smtClean="0">
                <a:solidFill>
                  <a:srgbClr val="000000"/>
                </a:solidFill>
                <a:latin typeface="隶书" charset="0"/>
                <a:ea typeface="隶书" charset="0"/>
                <a:cs typeface="隶书" charset="0"/>
              </a:rPr>
              <a:t>、主观能动性</a:t>
            </a:r>
            <a:r>
              <a:rPr lang="zh-CN" altLang="en-US" sz="2000" b="1">
                <a:solidFill>
                  <a:srgbClr val="000000"/>
                </a:solidFill>
                <a:latin typeface="隶书" charset="0"/>
                <a:ea typeface="隶书" charset="0"/>
                <a:cs typeface="隶书" charset="0"/>
              </a:rPr>
              <a:t>、运动、</a:t>
            </a:r>
            <a:r>
              <a:rPr lang="zh-CN" altLang="zh-CN" sz="2000" b="1" smtClean="0">
                <a:solidFill>
                  <a:srgbClr val="000000"/>
                </a:solidFill>
                <a:latin typeface="隶书" charset="0"/>
                <a:ea typeface="隶书" charset="0"/>
                <a:cs typeface="隶书" charset="0"/>
              </a:rPr>
              <a:t>）</a:t>
            </a:r>
            <a:endParaRPr lang="zh-CN" altLang="zh-CN" sz="2000" b="1">
              <a:solidFill>
                <a:srgbClr val="000000"/>
              </a:solidFill>
              <a:latin typeface="隶书" charset="0"/>
              <a:ea typeface="隶书" charset="0"/>
              <a:cs typeface="隶书" charset="0"/>
            </a:endParaRPr>
          </a:p>
          <a:p>
            <a:r>
              <a:rPr lang="en-US" altLang="zh-CN" sz="2000" b="1">
                <a:solidFill>
                  <a:srgbClr val="000000"/>
                </a:solidFill>
                <a:latin typeface="隶书" charset="0"/>
                <a:ea typeface="隶书" charset="0"/>
                <a:cs typeface="隶书" charset="0"/>
              </a:rPr>
              <a:t>1</a:t>
            </a:r>
            <a:r>
              <a:rPr lang="zh-CN" altLang="zh-CN" sz="2000" b="1">
                <a:solidFill>
                  <a:srgbClr val="000000"/>
                </a:solidFill>
                <a:latin typeface="隶书" charset="0"/>
                <a:ea typeface="隶书" charset="0"/>
                <a:cs typeface="隶书" charset="0"/>
              </a:rPr>
              <a:t>．物质是万事万物的总和，物质与具体物质形态之间是整体与部分的关系</a:t>
            </a:r>
            <a:r>
              <a:rPr lang="zh-CN" altLang="zh-CN" sz="2000" b="1" smtClean="0">
                <a:solidFill>
                  <a:srgbClr val="000000"/>
                </a:solidFill>
                <a:latin typeface="隶书" charset="0"/>
                <a:ea typeface="隶书" charset="0"/>
                <a:cs typeface="隶书" charset="0"/>
              </a:rPr>
              <a:t>。</a:t>
            </a:r>
            <a:endParaRPr lang="en-US" altLang="zh-CN" sz="2000" b="1" smtClean="0">
              <a:solidFill>
                <a:srgbClr val="000000"/>
              </a:solidFill>
              <a:latin typeface="隶书" charset="0"/>
              <a:ea typeface="隶书" charset="0"/>
              <a:cs typeface="隶书" charset="0"/>
            </a:endParaRPr>
          </a:p>
          <a:p>
            <a:r>
              <a:rPr lang="zh-CN" altLang="zh-CN" sz="2000" b="1" smtClean="0">
                <a:solidFill>
                  <a:srgbClr val="000000"/>
                </a:solidFill>
                <a:latin typeface="隶书" charset="0"/>
                <a:ea typeface="隶书" charset="0"/>
                <a:cs typeface="隶书" charset="0"/>
              </a:rPr>
              <a:t>（</a:t>
            </a:r>
            <a:r>
              <a:rPr lang="zh-CN" altLang="zh-CN" sz="2000" b="1">
                <a:solidFill>
                  <a:srgbClr val="000000"/>
                </a:solidFill>
                <a:latin typeface="隶书" charset="0"/>
                <a:ea typeface="隶书" charset="0"/>
                <a:cs typeface="隶书" charset="0"/>
              </a:rPr>
              <a:t>马哲的物质概念概括了万事万物的共同本质，物质与具体物质形态之间是共性与个性、一般与个别、抽象与具体的关系）</a:t>
            </a:r>
            <a:endParaRPr lang="zh-CN" altLang="zh-CN" sz="2000" b="1">
              <a:solidFill>
                <a:srgbClr val="000000"/>
              </a:solidFill>
              <a:latin typeface="隶书" charset="0"/>
              <a:ea typeface="隶书" charset="0"/>
              <a:cs typeface="隶书" charset="0"/>
            </a:endParaRPr>
          </a:p>
          <a:p>
            <a:r>
              <a:rPr lang="en-US" altLang="zh-CN" sz="2000" b="1">
                <a:solidFill>
                  <a:srgbClr val="000000"/>
                </a:solidFill>
                <a:latin typeface="隶书" charset="0"/>
                <a:ea typeface="隶书" charset="0"/>
                <a:cs typeface="隶书" charset="0"/>
              </a:rPr>
              <a:t>2</a:t>
            </a:r>
            <a:r>
              <a:rPr lang="zh-CN" altLang="zh-CN" sz="2000" b="1" smtClean="0">
                <a:solidFill>
                  <a:srgbClr val="000000"/>
                </a:solidFill>
                <a:latin typeface="隶书" charset="0"/>
                <a:ea typeface="隶书" charset="0"/>
                <a:cs typeface="隶书" charset="0"/>
              </a:rPr>
              <a:t>．</a:t>
            </a:r>
            <a:r>
              <a:rPr lang="zh-CN" altLang="en-US" sz="2000" b="1">
                <a:solidFill>
                  <a:srgbClr val="000000"/>
                </a:solidFill>
                <a:latin typeface="隶书" charset="0"/>
                <a:ea typeface="隶书" charset="0"/>
                <a:cs typeface="隶书" charset="0"/>
              </a:rPr>
              <a:t>①</a:t>
            </a:r>
            <a:r>
              <a:rPr lang="zh-CN" altLang="zh-CN" sz="2000" b="1" smtClean="0">
                <a:solidFill>
                  <a:srgbClr val="000000"/>
                </a:solidFill>
                <a:latin typeface="隶书" charset="0"/>
                <a:ea typeface="隶书" charset="0"/>
                <a:cs typeface="隶书" charset="0"/>
              </a:rPr>
              <a:t>物质</a:t>
            </a:r>
            <a:r>
              <a:rPr lang="zh-CN" altLang="zh-CN" sz="2000" b="1">
                <a:solidFill>
                  <a:srgbClr val="000000"/>
                </a:solidFill>
                <a:latin typeface="隶书" charset="0"/>
                <a:ea typeface="隶书" charset="0"/>
                <a:cs typeface="隶书" charset="0"/>
              </a:rPr>
              <a:t>的唯一特性是运动</a:t>
            </a:r>
            <a:r>
              <a:rPr lang="zh-CN" altLang="zh-CN" sz="2000" b="1" smtClean="0">
                <a:solidFill>
                  <a:srgbClr val="000000"/>
                </a:solidFill>
                <a:latin typeface="隶书" charset="0"/>
                <a:ea typeface="隶书" charset="0"/>
                <a:cs typeface="隶书" charset="0"/>
              </a:rPr>
              <a:t>。</a:t>
            </a:r>
            <a:endParaRPr lang="en-US" altLang="zh-CN" sz="2000" b="1" smtClean="0">
              <a:solidFill>
                <a:srgbClr val="000000"/>
              </a:solidFill>
              <a:latin typeface="隶书" charset="0"/>
              <a:ea typeface="隶书" charset="0"/>
              <a:cs typeface="隶书" charset="0"/>
            </a:endParaRPr>
          </a:p>
          <a:p>
            <a:r>
              <a:rPr lang="zh-CN" altLang="zh-CN" sz="2000" b="1" smtClean="0">
                <a:solidFill>
                  <a:srgbClr val="000000"/>
                </a:solidFill>
                <a:latin typeface="隶书" charset="0"/>
                <a:ea typeface="隶书" charset="0"/>
                <a:cs typeface="隶书" charset="0"/>
              </a:rPr>
              <a:t>（</a:t>
            </a:r>
            <a:r>
              <a:rPr lang="zh-CN" altLang="zh-CN" sz="2000" b="1">
                <a:solidFill>
                  <a:srgbClr val="000000"/>
                </a:solidFill>
                <a:latin typeface="隶书" charset="0"/>
                <a:ea typeface="隶书" charset="0"/>
                <a:cs typeface="隶书" charset="0"/>
              </a:rPr>
              <a:t>客观实在性，运动是物质的固有的根本属性和存在方式 ）</a:t>
            </a:r>
            <a:endParaRPr lang="zh-CN" altLang="zh-CN" sz="2000" b="1">
              <a:solidFill>
                <a:srgbClr val="000000"/>
              </a:solidFill>
              <a:latin typeface="隶书" charset="0"/>
              <a:ea typeface="隶书" charset="0"/>
              <a:cs typeface="隶书" charset="0"/>
            </a:endParaRPr>
          </a:p>
          <a:p>
            <a:r>
              <a:rPr lang="en-US" altLang="zh-CN" sz="2000" b="1">
                <a:solidFill>
                  <a:srgbClr val="000000"/>
                </a:solidFill>
                <a:latin typeface="隶书" charset="0"/>
                <a:ea typeface="隶书" charset="0"/>
                <a:cs typeface="隶书" charset="0"/>
              </a:rPr>
              <a:t>       ②</a:t>
            </a:r>
            <a:r>
              <a:rPr lang="zh-CN" altLang="zh-CN" sz="2000" b="1" smtClean="0">
                <a:solidFill>
                  <a:srgbClr val="000000"/>
                </a:solidFill>
                <a:latin typeface="隶书" charset="0"/>
                <a:ea typeface="隶书" charset="0"/>
                <a:cs typeface="隶书" charset="0"/>
              </a:rPr>
              <a:t>人</a:t>
            </a:r>
            <a:r>
              <a:rPr lang="zh-CN" altLang="zh-CN" sz="2000" b="1">
                <a:solidFill>
                  <a:srgbClr val="000000"/>
                </a:solidFill>
                <a:latin typeface="隶书" charset="0"/>
                <a:ea typeface="隶书" charset="0"/>
                <a:cs typeface="隶书" charset="0"/>
              </a:rPr>
              <a:t>可以创造新的</a:t>
            </a:r>
            <a:r>
              <a:rPr lang="zh-CN" altLang="zh-CN" sz="2000" b="1" smtClean="0">
                <a:solidFill>
                  <a:srgbClr val="000000"/>
                </a:solidFill>
                <a:latin typeface="隶书" charset="0"/>
                <a:ea typeface="隶书" charset="0"/>
                <a:cs typeface="隶书" charset="0"/>
              </a:rPr>
              <a:t>物质</a:t>
            </a:r>
            <a:endParaRPr lang="en-US" altLang="zh-CN" sz="2000" b="1" smtClean="0">
              <a:solidFill>
                <a:srgbClr val="000000"/>
              </a:solidFill>
              <a:latin typeface="隶书" charset="0"/>
              <a:ea typeface="隶书" charset="0"/>
              <a:cs typeface="隶书" charset="0"/>
            </a:endParaRPr>
          </a:p>
          <a:p>
            <a:r>
              <a:rPr lang="zh-CN" altLang="zh-CN" sz="2000" b="1" smtClean="0">
                <a:solidFill>
                  <a:srgbClr val="000000"/>
                </a:solidFill>
                <a:latin typeface="隶书" charset="0"/>
                <a:ea typeface="隶书" charset="0"/>
                <a:cs typeface="隶书" charset="0"/>
              </a:rPr>
              <a:t>（</a:t>
            </a:r>
            <a:r>
              <a:rPr lang="zh-CN" altLang="zh-CN" sz="2000" b="1">
                <a:solidFill>
                  <a:srgbClr val="000000"/>
                </a:solidFill>
                <a:latin typeface="隶书" charset="0"/>
                <a:ea typeface="隶书" charset="0"/>
                <a:cs typeface="隶书" charset="0"/>
              </a:rPr>
              <a:t>物质概念是永恒的，不生不灭的，具体的物质形态是有生有灭的 </a:t>
            </a:r>
            <a:r>
              <a:rPr lang="zh-CN" altLang="en-US" sz="2000" b="1">
                <a:solidFill>
                  <a:srgbClr val="000000"/>
                </a:solidFill>
                <a:latin typeface="隶书" charset="0"/>
                <a:ea typeface="隶书" charset="0"/>
                <a:cs typeface="隶书" charset="0"/>
              </a:rPr>
              <a:t>，人可以创造新的具体的物质形态</a:t>
            </a:r>
            <a:r>
              <a:rPr lang="zh-CN" altLang="zh-CN" sz="2000" b="1" smtClean="0">
                <a:solidFill>
                  <a:srgbClr val="000000"/>
                </a:solidFill>
                <a:latin typeface="隶书" charset="0"/>
                <a:ea typeface="隶书" charset="0"/>
                <a:cs typeface="隶书" charset="0"/>
              </a:rPr>
              <a:t>）</a:t>
            </a:r>
            <a:endParaRPr lang="zh-CN" altLang="zh-CN" sz="2000" b="1">
              <a:solidFill>
                <a:srgbClr val="000000"/>
              </a:solidFill>
              <a:latin typeface="隶书" charset="0"/>
              <a:ea typeface="隶书" charset="0"/>
              <a:cs typeface="隶书" charset="0"/>
            </a:endParaRPr>
          </a:p>
          <a:p>
            <a:r>
              <a:rPr lang="en-US" altLang="zh-CN" sz="2000" b="1">
                <a:solidFill>
                  <a:srgbClr val="000000"/>
                </a:solidFill>
                <a:latin typeface="隶书" charset="0"/>
                <a:ea typeface="隶书" charset="0"/>
                <a:cs typeface="隶书" charset="0"/>
              </a:rPr>
              <a:t>3</a:t>
            </a:r>
            <a:r>
              <a:rPr lang="zh-CN" altLang="zh-CN" sz="2000" b="1">
                <a:solidFill>
                  <a:srgbClr val="000000"/>
                </a:solidFill>
                <a:latin typeface="隶书" charset="0"/>
                <a:ea typeface="隶书" charset="0"/>
                <a:cs typeface="隶书" charset="0"/>
              </a:rPr>
              <a:t>．人类社会是物质世界长期发展的产物</a:t>
            </a:r>
            <a:r>
              <a:rPr lang="en-US" altLang="zh-CN" sz="2000" b="1">
                <a:solidFill>
                  <a:srgbClr val="000000"/>
                </a:solidFill>
                <a:latin typeface="隶书" charset="0"/>
                <a:ea typeface="隶书" charset="0"/>
                <a:cs typeface="隶书" charset="0"/>
              </a:rPr>
              <a:t>,</a:t>
            </a:r>
            <a:r>
              <a:rPr lang="zh-CN" altLang="zh-CN" sz="2000" b="1">
                <a:solidFill>
                  <a:srgbClr val="000000"/>
                </a:solidFill>
                <a:latin typeface="隶书" charset="0"/>
                <a:ea typeface="隶书" charset="0"/>
                <a:cs typeface="隶书" charset="0"/>
              </a:rPr>
              <a:t>这集中体现了人类社会的物质性</a:t>
            </a:r>
            <a:r>
              <a:rPr lang="zh-CN" altLang="zh-CN" sz="2000" b="1" smtClean="0">
                <a:solidFill>
                  <a:srgbClr val="000000"/>
                </a:solidFill>
                <a:latin typeface="隶书" charset="0"/>
                <a:ea typeface="隶书" charset="0"/>
                <a:cs typeface="隶书" charset="0"/>
              </a:rPr>
              <a:t>。</a:t>
            </a:r>
            <a:endParaRPr lang="en-US" altLang="zh-CN" sz="2000" b="1" smtClean="0">
              <a:solidFill>
                <a:srgbClr val="000000"/>
              </a:solidFill>
              <a:latin typeface="隶书" charset="0"/>
              <a:ea typeface="隶书" charset="0"/>
              <a:cs typeface="隶书" charset="0"/>
            </a:endParaRPr>
          </a:p>
          <a:p>
            <a:r>
              <a:rPr lang="zh-CN" altLang="zh-CN" sz="2000" b="1" smtClean="0">
                <a:solidFill>
                  <a:srgbClr val="000000"/>
                </a:solidFill>
                <a:latin typeface="隶书" charset="0"/>
                <a:ea typeface="隶书" charset="0"/>
                <a:cs typeface="隶书" charset="0"/>
              </a:rPr>
              <a:t>（</a:t>
            </a:r>
            <a:r>
              <a:rPr lang="zh-CN" altLang="zh-CN" sz="2000" b="1">
                <a:solidFill>
                  <a:srgbClr val="000000"/>
                </a:solidFill>
                <a:latin typeface="隶书" charset="0"/>
                <a:ea typeface="隶书" charset="0"/>
                <a:cs typeface="隶书" charset="0"/>
              </a:rPr>
              <a:t>构成社会物质生活条件的基本要素是地理环境、人口因素、生产方式，这些要素的客观性集中体现了人类社会的物质性 </a:t>
            </a:r>
            <a:r>
              <a:rPr lang="en-US" altLang="zh-CN" sz="2000" b="1">
                <a:solidFill>
                  <a:srgbClr val="000000"/>
                </a:solidFill>
                <a:latin typeface="隶书" charset="0"/>
                <a:ea typeface="隶书" charset="0"/>
                <a:cs typeface="隶书" charset="0"/>
              </a:rPr>
              <a:t>     </a:t>
            </a:r>
            <a:r>
              <a:rPr lang="zh-CN" altLang="zh-CN" sz="2000" b="1">
                <a:solidFill>
                  <a:srgbClr val="000000"/>
                </a:solidFill>
                <a:latin typeface="隶书" charset="0"/>
                <a:ea typeface="隶书" charset="0"/>
                <a:cs typeface="隶书" charset="0"/>
              </a:rPr>
              <a:t>）</a:t>
            </a:r>
            <a:endParaRPr lang="zh-CN" altLang="zh-CN" sz="2000" b="1">
              <a:solidFill>
                <a:srgbClr val="000000"/>
              </a:solidFill>
              <a:latin typeface="隶书" charset="0"/>
              <a:ea typeface="隶书" charset="0"/>
              <a:cs typeface="隶书" charset="0"/>
            </a:endParaRPr>
          </a:p>
          <a:p>
            <a:r>
              <a:rPr lang="en-US" altLang="zh-CN" sz="2000" b="1" smtClean="0">
                <a:solidFill>
                  <a:srgbClr val="000000"/>
                </a:solidFill>
                <a:latin typeface="隶书" charset="0"/>
                <a:ea typeface="隶书" charset="0"/>
                <a:cs typeface="隶书" charset="0"/>
              </a:rPr>
              <a:t>4. </a:t>
            </a:r>
            <a:r>
              <a:rPr lang="zh-CN" altLang="zh-CN" sz="2000" b="1">
                <a:solidFill>
                  <a:srgbClr val="000000"/>
                </a:solidFill>
                <a:latin typeface="隶书" charset="0"/>
                <a:ea typeface="隶书" charset="0"/>
                <a:cs typeface="隶书" charset="0"/>
              </a:rPr>
              <a:t>事物发展是绝对静止和相对运动的统一</a:t>
            </a:r>
            <a:r>
              <a:rPr lang="zh-CN" altLang="zh-CN" sz="2000" b="1" smtClean="0">
                <a:solidFill>
                  <a:srgbClr val="000000"/>
                </a:solidFill>
                <a:latin typeface="隶书" charset="0"/>
                <a:ea typeface="隶书" charset="0"/>
                <a:cs typeface="隶书" charset="0"/>
              </a:rPr>
              <a:t>。</a:t>
            </a:r>
            <a:endParaRPr lang="en-US" altLang="zh-CN" sz="2000" b="1" smtClean="0">
              <a:solidFill>
                <a:srgbClr val="000000"/>
              </a:solidFill>
              <a:latin typeface="隶书" charset="0"/>
              <a:ea typeface="隶书" charset="0"/>
              <a:cs typeface="隶书" charset="0"/>
            </a:endParaRPr>
          </a:p>
          <a:p>
            <a:r>
              <a:rPr lang="zh-CN" altLang="zh-CN" sz="2000" b="1" smtClean="0">
                <a:solidFill>
                  <a:srgbClr val="000000"/>
                </a:solidFill>
                <a:latin typeface="隶书" charset="0"/>
                <a:ea typeface="隶书" charset="0"/>
                <a:cs typeface="隶书" charset="0"/>
              </a:rPr>
              <a:t>（ </a:t>
            </a:r>
            <a:r>
              <a:rPr lang="zh-CN" altLang="zh-CN" sz="2000" b="1">
                <a:solidFill>
                  <a:srgbClr val="000000"/>
                </a:solidFill>
                <a:latin typeface="隶书" charset="0"/>
                <a:ea typeface="隶书" charset="0"/>
                <a:cs typeface="隶书" charset="0"/>
              </a:rPr>
              <a:t>绝对运动、相对静止</a:t>
            </a:r>
            <a:r>
              <a:rPr lang="en-US" altLang="zh-CN" sz="2000" b="1">
                <a:solidFill>
                  <a:srgbClr val="000000"/>
                </a:solidFill>
                <a:latin typeface="隶书" charset="0"/>
                <a:ea typeface="隶书" charset="0"/>
                <a:cs typeface="隶书" charset="0"/>
              </a:rPr>
              <a:t>     </a:t>
            </a:r>
            <a:r>
              <a:rPr lang="zh-CN" altLang="zh-CN" sz="2000" b="1" smtClean="0">
                <a:solidFill>
                  <a:srgbClr val="000000"/>
                </a:solidFill>
                <a:latin typeface="隶书" charset="0"/>
                <a:ea typeface="隶书" charset="0"/>
                <a:cs typeface="隶书" charset="0"/>
              </a:rPr>
              <a:t>）</a:t>
            </a:r>
            <a:endParaRPr lang="zh-CN" altLang="zh-CN" sz="2000" b="1" smtClean="0">
              <a:solidFill>
                <a:srgbClr val="000000"/>
              </a:solidFill>
              <a:latin typeface="隶书" charset="0"/>
              <a:ea typeface="隶书" charset="0"/>
              <a:cs typeface="隶书" charset="0"/>
            </a:endParaRPr>
          </a:p>
        </p:txBody>
      </p:sp>
    </p:spTree>
    <p:custDataLst>
      <p:tags r:id="rId7"/>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70658">
                                            <p:txEl>
                                              <p:pRg st="2" end="2"/>
                                            </p:txEl>
                                          </p:spTgt>
                                        </p:tgtEl>
                                        <p:attrNameLst>
                                          <p:attrName>style.visibility</p:attrName>
                                        </p:attrNameLst>
                                      </p:cBhvr>
                                      <p:to>
                                        <p:strVal val="visible"/>
                                      </p:to>
                                    </p:set>
                                    <p:anim calcmode="lin" valueType="num">
                                      <p:cBhvr additive="base">
                                        <p:cTn id="7" dur="500" fill="hold"/>
                                        <p:tgtEl>
                                          <p:spTgt spid="70658">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065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70658">
                                            <p:txEl>
                                              <p:pRg st="4" end="4"/>
                                            </p:txEl>
                                          </p:spTgt>
                                        </p:tgtEl>
                                        <p:attrNameLst>
                                          <p:attrName>style.visibility</p:attrName>
                                        </p:attrNameLst>
                                      </p:cBhvr>
                                      <p:to>
                                        <p:strVal val="visible"/>
                                      </p:to>
                                    </p:set>
                                    <p:anim calcmode="lin" valueType="num">
                                      <p:cBhvr additive="base">
                                        <p:cTn id="13" dur="500" fill="hold"/>
                                        <p:tgtEl>
                                          <p:spTgt spid="70658">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065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70658">
                                            <p:txEl>
                                              <p:pRg st="6" end="6"/>
                                            </p:txEl>
                                          </p:spTgt>
                                        </p:tgtEl>
                                        <p:attrNameLst>
                                          <p:attrName>style.visibility</p:attrName>
                                        </p:attrNameLst>
                                      </p:cBhvr>
                                      <p:to>
                                        <p:strVal val="visible"/>
                                      </p:to>
                                    </p:set>
                                    <p:anim calcmode="lin" valueType="num">
                                      <p:cBhvr additive="base">
                                        <p:cTn id="19" dur="500" fill="hold"/>
                                        <p:tgtEl>
                                          <p:spTgt spid="70658">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0658">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70658">
                                            <p:txEl>
                                              <p:pRg st="8" end="8"/>
                                            </p:txEl>
                                          </p:spTgt>
                                        </p:tgtEl>
                                        <p:attrNameLst>
                                          <p:attrName>style.visibility</p:attrName>
                                        </p:attrNameLst>
                                      </p:cBhvr>
                                      <p:to>
                                        <p:strVal val="visible"/>
                                      </p:to>
                                    </p:set>
                                    <p:anim calcmode="lin" valueType="num">
                                      <p:cBhvr additive="base">
                                        <p:cTn id="25" dur="500" fill="hold"/>
                                        <p:tgtEl>
                                          <p:spTgt spid="70658">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0658">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nodeType="clickEffect">
                                  <p:stCondLst>
                                    <p:cond delay="0"/>
                                  </p:stCondLst>
                                  <p:childTnLst>
                                    <p:set>
                                      <p:cBhvr>
                                        <p:cTn id="30" dur="1" fill="hold">
                                          <p:stCondLst>
                                            <p:cond delay="0"/>
                                          </p:stCondLst>
                                        </p:cTn>
                                        <p:tgtEl>
                                          <p:spTgt spid="70658">
                                            <p:txEl>
                                              <p:pRg st="10" end="10"/>
                                            </p:txEl>
                                          </p:spTgt>
                                        </p:tgtEl>
                                        <p:attrNameLst>
                                          <p:attrName>style.visibility</p:attrName>
                                        </p:attrNameLst>
                                      </p:cBhvr>
                                      <p:to>
                                        <p:strVal val="visible"/>
                                      </p:to>
                                    </p:set>
                                    <p:anim calcmode="lin" valueType="num">
                                      <p:cBhvr additive="base">
                                        <p:cTn id="31" dur="500" fill="hold"/>
                                        <p:tgtEl>
                                          <p:spTgt spid="70658">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0658">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6"/>
          <a:tile tx="0" ty="0" sx="100000" sy="100000" flip="none" algn="tl"/>
        </a:blipFill>
        <a:effectLst/>
      </p:bgPr>
    </p:bg>
    <p:spTree>
      <p:nvGrpSpPr>
        <p:cNvPr id="1" name=""/>
        <p:cNvGrpSpPr/>
        <p:nvPr>
          <p:custDataLst>
            <p:tags r:id="rId2"/>
          </p:custDataLst>
        </p:nvPr>
      </p:nvGrpSpPr>
      <p:grpSpPr>
        <a:xfrm>
          <a:off x="0" y="0"/>
          <a:ext cx="0" cy="0"/>
        </a:xfrm>
      </p:grpSpPr>
      <p:pic>
        <p:nvPicPr>
          <p:cNvPr id="2" name="图片 1" title=""/>
          <p:cNvPicPr>
            <a:picLocks noChangeAspect="1"/>
          </p:cNvPicPr>
          <p:nvPr userDrawn="1">
            <p:custDataLst>
              <p:tags r:id="rId4"/>
            </p:custDataLst>
          </p:nvPr>
        </p:nvPicPr>
        <p:blipFill>
          <a:blip r:embed="rId3"/>
          <a:stretch>
            <a:fillRect/>
          </a:stretch>
        </p:blipFill>
        <p:spPr>
          <a:xfrm>
            <a:off x="6906101" y="3581448"/>
            <a:ext cx="2231231" cy="1811726"/>
          </a:xfrm>
          <a:prstGeom prst="rect">
            <a:avLst/>
          </a:prstGeom>
        </p:spPr>
      </p:pic>
      <p:sp>
        <p:nvSpPr>
          <p:cNvPr id="70658" name="矩形 1" title=""/>
          <p:cNvSpPr>
            <a:spLocks noChangeArrowheads="1"/>
          </p:cNvSpPr>
          <p:nvPr>
            <p:custDataLst>
              <p:tags r:id="rId5"/>
            </p:custDataLst>
          </p:nvPr>
        </p:nvSpPr>
        <p:spPr bwMode="auto">
          <a:xfrm>
            <a:off x="107504" y="180057"/>
            <a:ext cx="8856984" cy="406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59" tIns="34280" rIns="68559" bIns="34280">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zh-CN" altLang="zh-CN" sz="2000" b="1">
                <a:solidFill>
                  <a:srgbClr val="000000"/>
                </a:solidFill>
                <a:latin typeface="隶书" charset="0"/>
                <a:ea typeface="隶书" charset="0"/>
                <a:cs typeface="隶书" charset="0"/>
              </a:rPr>
              <a:t>第二课 探究世界的本质（辩证唯物论：物质、意识、规律</a:t>
            </a:r>
            <a:r>
              <a:rPr lang="zh-CN" altLang="zh-CN" sz="2000" b="1" smtClean="0">
                <a:solidFill>
                  <a:srgbClr val="000000"/>
                </a:solidFill>
                <a:latin typeface="隶书" charset="0"/>
                <a:ea typeface="隶书" charset="0"/>
                <a:cs typeface="隶书" charset="0"/>
              </a:rPr>
              <a:t>、主观能动性</a:t>
            </a:r>
            <a:r>
              <a:rPr lang="zh-CN" altLang="en-US" sz="2000" b="1">
                <a:solidFill>
                  <a:srgbClr val="000000"/>
                </a:solidFill>
                <a:latin typeface="隶书" charset="0"/>
                <a:ea typeface="隶书" charset="0"/>
                <a:cs typeface="隶书" charset="0"/>
              </a:rPr>
              <a:t>、运动、</a:t>
            </a:r>
            <a:r>
              <a:rPr lang="zh-CN" altLang="zh-CN" sz="2000" b="1" smtClean="0">
                <a:solidFill>
                  <a:srgbClr val="000000"/>
                </a:solidFill>
                <a:latin typeface="隶书" charset="0"/>
                <a:ea typeface="隶书" charset="0"/>
                <a:cs typeface="隶书" charset="0"/>
              </a:rPr>
              <a:t>）</a:t>
            </a:r>
            <a:endParaRPr lang="zh-CN" altLang="zh-CN" sz="2000" b="1">
              <a:solidFill>
                <a:srgbClr val="000000"/>
              </a:solidFill>
              <a:latin typeface="隶书" charset="0"/>
              <a:ea typeface="隶书" charset="0"/>
              <a:cs typeface="隶书" charset="0"/>
            </a:endParaRPr>
          </a:p>
          <a:p>
            <a:r>
              <a:rPr lang="en-US" altLang="zh-CN" sz="2000" b="1" smtClean="0">
                <a:solidFill>
                  <a:srgbClr val="000000"/>
                </a:solidFill>
                <a:latin typeface="隶书" charset="0"/>
                <a:ea typeface="隶书" charset="0"/>
                <a:cs typeface="隶书" charset="0"/>
              </a:rPr>
              <a:t>5.</a:t>
            </a:r>
            <a:r>
              <a:rPr lang="zh-CN" altLang="en-US" sz="2000" b="1">
                <a:solidFill>
                  <a:srgbClr val="000000"/>
                </a:solidFill>
                <a:latin typeface="隶书" charset="0"/>
                <a:ea typeface="隶书" charset="0"/>
                <a:cs typeface="隶书" charset="0"/>
              </a:rPr>
              <a:t>人类的破坏活动使自然界失去了</a:t>
            </a:r>
            <a:r>
              <a:rPr lang="zh-CN" altLang="en-US" sz="2000" b="1" smtClean="0">
                <a:solidFill>
                  <a:srgbClr val="000000"/>
                </a:solidFill>
                <a:latin typeface="隶书" charset="0"/>
                <a:ea typeface="隶书" charset="0"/>
                <a:cs typeface="隶书" charset="0"/>
              </a:rPr>
              <a:t>客观性</a:t>
            </a:r>
            <a:endParaRPr lang="en-US" altLang="zh-CN" sz="2000" b="1" smtClean="0">
              <a:solidFill>
                <a:srgbClr val="000000"/>
              </a:solidFill>
              <a:latin typeface="隶书" charset="0"/>
              <a:ea typeface="隶书" charset="0"/>
              <a:cs typeface="隶书" charset="0"/>
            </a:endParaRPr>
          </a:p>
          <a:p>
            <a:r>
              <a:rPr lang="zh-CN" altLang="en-US" sz="2000" b="1">
                <a:solidFill>
                  <a:srgbClr val="000000"/>
                </a:solidFill>
                <a:latin typeface="隶书" charset="0"/>
                <a:ea typeface="隶书" charset="0"/>
                <a:cs typeface="隶书" charset="0"/>
              </a:rPr>
              <a:t>自然界是客观的，不以人的意志为转移，人类的破坏活动并没有使自然界失去客观性。</a:t>
            </a:r>
            <a:endParaRPr lang="en-US" altLang="zh-CN" sz="2000" b="1" smtClean="0">
              <a:solidFill>
                <a:srgbClr val="000000"/>
              </a:solidFill>
              <a:latin typeface="隶书" charset="0"/>
              <a:ea typeface="隶书" charset="0"/>
              <a:cs typeface="隶书" charset="0"/>
            </a:endParaRPr>
          </a:p>
          <a:p>
            <a:r>
              <a:rPr lang="en-US" altLang="zh-CN" sz="2000" b="1" smtClean="0">
                <a:solidFill>
                  <a:srgbClr val="000000"/>
                </a:solidFill>
                <a:latin typeface="隶书" charset="0"/>
                <a:ea typeface="隶书" charset="0"/>
                <a:cs typeface="隶书" charset="0"/>
              </a:rPr>
              <a:t>6.</a:t>
            </a:r>
            <a:r>
              <a:rPr lang="zh-CN" altLang="en-US" sz="2000" b="1">
                <a:solidFill>
                  <a:srgbClr val="000000"/>
                </a:solidFill>
                <a:latin typeface="隶书" charset="0"/>
                <a:ea typeface="隶书" charset="0"/>
                <a:cs typeface="隶书" charset="0"/>
              </a:rPr>
              <a:t>人与自然界是绝对统一</a:t>
            </a:r>
            <a:r>
              <a:rPr lang="zh-CN" altLang="en-US" sz="2000" b="1" smtClean="0">
                <a:solidFill>
                  <a:srgbClr val="000000"/>
                </a:solidFill>
                <a:latin typeface="隶书" charset="0"/>
                <a:ea typeface="隶书" charset="0"/>
                <a:cs typeface="隶书" charset="0"/>
              </a:rPr>
              <a:t>关系</a:t>
            </a:r>
            <a:endParaRPr lang="en-US" altLang="zh-CN" sz="2000" b="1" smtClean="0">
              <a:solidFill>
                <a:srgbClr val="000000"/>
              </a:solidFill>
              <a:latin typeface="隶书" charset="0"/>
              <a:ea typeface="隶书" charset="0"/>
              <a:cs typeface="隶书" charset="0"/>
            </a:endParaRPr>
          </a:p>
          <a:p>
            <a:r>
              <a:rPr lang="zh-CN" altLang="en-US" sz="2000" b="1" smtClean="0">
                <a:solidFill>
                  <a:srgbClr val="000000"/>
                </a:solidFill>
                <a:latin typeface="隶书" charset="0"/>
                <a:ea typeface="隶书" charset="0"/>
                <a:cs typeface="隶书" charset="0"/>
              </a:rPr>
              <a:t>对立统一</a:t>
            </a:r>
            <a:endParaRPr lang="en-US" altLang="zh-CN" sz="2000" b="1" smtClean="0">
              <a:solidFill>
                <a:srgbClr val="000000"/>
              </a:solidFill>
              <a:latin typeface="隶书" charset="0"/>
              <a:ea typeface="隶书" charset="0"/>
              <a:cs typeface="隶书" charset="0"/>
            </a:endParaRPr>
          </a:p>
          <a:p>
            <a:r>
              <a:rPr lang="en-US" altLang="zh-CN" sz="2000" b="1" smtClean="0">
                <a:solidFill>
                  <a:srgbClr val="000000"/>
                </a:solidFill>
                <a:latin typeface="隶书" charset="0"/>
                <a:ea typeface="隶书" charset="0"/>
                <a:cs typeface="隶书" charset="0"/>
              </a:rPr>
              <a:t>7.</a:t>
            </a:r>
            <a:r>
              <a:rPr lang="zh-CN" altLang="en-US" sz="2000" b="1">
                <a:solidFill>
                  <a:srgbClr val="000000"/>
                </a:solidFill>
                <a:latin typeface="隶书" charset="0"/>
                <a:ea typeface="隶书" charset="0"/>
                <a:cs typeface="隶书" charset="0"/>
              </a:rPr>
              <a:t>自然界的存在和发展是客观的</a:t>
            </a:r>
            <a:r>
              <a:rPr lang="en-US" altLang="zh-CN" sz="2000" b="1">
                <a:solidFill>
                  <a:srgbClr val="000000"/>
                </a:solidFill>
                <a:latin typeface="隶书" charset="0"/>
                <a:ea typeface="隶书" charset="0"/>
                <a:cs typeface="隶书" charset="0"/>
              </a:rPr>
              <a:t>,</a:t>
            </a:r>
            <a:r>
              <a:rPr lang="zh-CN" altLang="en-US" sz="2000" b="1">
                <a:solidFill>
                  <a:srgbClr val="000000"/>
                </a:solidFill>
                <a:latin typeface="隶书" charset="0"/>
                <a:ea typeface="隶书" charset="0"/>
                <a:cs typeface="隶书" charset="0"/>
              </a:rPr>
              <a:t>要将科学自然观作为行动</a:t>
            </a:r>
            <a:r>
              <a:rPr lang="zh-CN" altLang="en-US" sz="2000" b="1" smtClean="0">
                <a:solidFill>
                  <a:srgbClr val="000000"/>
                </a:solidFill>
                <a:latin typeface="隶书" charset="0"/>
                <a:ea typeface="隶书" charset="0"/>
                <a:cs typeface="隶书" charset="0"/>
              </a:rPr>
              <a:t>依据</a:t>
            </a:r>
            <a:endParaRPr lang="en-US" altLang="zh-CN" sz="2000" b="1" smtClean="0">
              <a:solidFill>
                <a:srgbClr val="000000"/>
              </a:solidFill>
              <a:latin typeface="隶书" charset="0"/>
              <a:ea typeface="隶书" charset="0"/>
              <a:cs typeface="隶书" charset="0"/>
            </a:endParaRPr>
          </a:p>
          <a:p>
            <a:r>
              <a:rPr lang="zh-CN" altLang="en-US" sz="2000" b="1" smtClean="0">
                <a:solidFill>
                  <a:srgbClr val="000000"/>
                </a:solidFill>
                <a:latin typeface="隶书" charset="0"/>
                <a:ea typeface="隶书" charset="0"/>
                <a:cs typeface="隶书" charset="0"/>
              </a:rPr>
              <a:t>要</a:t>
            </a:r>
            <a:r>
              <a:rPr lang="zh-CN" altLang="en-US" sz="2000" b="1">
                <a:solidFill>
                  <a:srgbClr val="000000"/>
                </a:solidFill>
                <a:latin typeface="隶书" charset="0"/>
                <a:ea typeface="隶书" charset="0"/>
                <a:cs typeface="隶书" charset="0"/>
              </a:rPr>
              <a:t>从实际出发，找出事物本身具有的规律性，作为行动</a:t>
            </a:r>
            <a:r>
              <a:rPr lang="zh-CN" altLang="en-US" sz="2000" b="1" smtClean="0">
                <a:solidFill>
                  <a:srgbClr val="000000"/>
                </a:solidFill>
                <a:latin typeface="隶书" charset="0"/>
                <a:ea typeface="隶书" charset="0"/>
                <a:cs typeface="隶书" charset="0"/>
              </a:rPr>
              <a:t>依据</a:t>
            </a:r>
            <a:endParaRPr lang="en-US" altLang="zh-CN" sz="2000" b="1" smtClean="0">
              <a:solidFill>
                <a:srgbClr val="000000"/>
              </a:solidFill>
              <a:latin typeface="隶书" charset="0"/>
              <a:ea typeface="隶书" charset="0"/>
              <a:cs typeface="隶书" charset="0"/>
            </a:endParaRPr>
          </a:p>
          <a:p>
            <a:r>
              <a:rPr lang="en-US" altLang="zh-CN" sz="2000" b="1" smtClean="0">
                <a:solidFill>
                  <a:srgbClr val="000000"/>
                </a:solidFill>
                <a:latin typeface="隶书" charset="0"/>
                <a:ea typeface="隶书" charset="0"/>
                <a:cs typeface="隶书" charset="0"/>
              </a:rPr>
              <a:t>8.</a:t>
            </a:r>
            <a:r>
              <a:rPr lang="zh-CN" altLang="en-US" sz="2000" b="1">
                <a:solidFill>
                  <a:srgbClr val="000000"/>
                </a:solidFill>
                <a:latin typeface="隶书" charset="0"/>
                <a:ea typeface="隶书" charset="0"/>
                <a:cs typeface="隶书" charset="0"/>
              </a:rPr>
              <a:t>理论指导下的实践往往能促进社会的</a:t>
            </a:r>
            <a:r>
              <a:rPr lang="zh-CN" altLang="en-US" sz="2000" b="1" smtClean="0">
                <a:solidFill>
                  <a:srgbClr val="000000"/>
                </a:solidFill>
                <a:latin typeface="隶书" charset="0"/>
                <a:ea typeface="隶书" charset="0"/>
                <a:cs typeface="隶书" charset="0"/>
              </a:rPr>
              <a:t>发展；意识</a:t>
            </a:r>
            <a:r>
              <a:rPr lang="zh-CN" altLang="en-US" sz="2000" b="1">
                <a:solidFill>
                  <a:srgbClr val="000000"/>
                </a:solidFill>
                <a:latin typeface="隶书" charset="0"/>
                <a:ea typeface="隶书" charset="0"/>
                <a:cs typeface="隶书" charset="0"/>
              </a:rPr>
              <a:t>通过实践可以转变为一种物质的</a:t>
            </a:r>
            <a:r>
              <a:rPr lang="zh-CN" altLang="en-US" sz="2000" b="1" smtClean="0">
                <a:solidFill>
                  <a:srgbClr val="000000"/>
                </a:solidFill>
                <a:latin typeface="隶书" charset="0"/>
                <a:ea typeface="隶书" charset="0"/>
                <a:cs typeface="隶书" charset="0"/>
              </a:rPr>
              <a:t>东西</a:t>
            </a:r>
            <a:endParaRPr lang="en-US" altLang="zh-CN" sz="2000" b="1" smtClean="0">
              <a:solidFill>
                <a:srgbClr val="000000"/>
              </a:solidFill>
              <a:latin typeface="隶书" charset="0"/>
              <a:ea typeface="隶书" charset="0"/>
              <a:cs typeface="隶书" charset="0"/>
            </a:endParaRPr>
          </a:p>
          <a:p>
            <a:r>
              <a:rPr lang="zh-CN" altLang="en-US" sz="2000" b="1">
                <a:solidFill>
                  <a:srgbClr val="000000"/>
                </a:solidFill>
                <a:latin typeface="隶书" charset="0"/>
                <a:ea typeface="隶书" charset="0"/>
                <a:cs typeface="隶书" charset="0"/>
              </a:rPr>
              <a:t>理论作为意识有正确和错误之分；意识可以能动地指导人们改造世界，即通过实践把观念的东西变成现实的</a:t>
            </a:r>
            <a:r>
              <a:rPr lang="zh-CN" altLang="en-US" sz="2000" b="1" smtClean="0">
                <a:solidFill>
                  <a:srgbClr val="000000"/>
                </a:solidFill>
                <a:latin typeface="隶书" charset="0"/>
                <a:ea typeface="隶书" charset="0"/>
                <a:cs typeface="隶书" charset="0"/>
              </a:rPr>
              <a:t>东西</a:t>
            </a:r>
            <a:endParaRPr lang="zh-CN" altLang="en-US" sz="2000" b="1" smtClean="0">
              <a:solidFill>
                <a:srgbClr val="000000"/>
              </a:solidFill>
              <a:latin typeface="隶书" charset="0"/>
              <a:ea typeface="隶书" charset="0"/>
              <a:cs typeface="隶书" charset="0"/>
            </a:endParaRPr>
          </a:p>
        </p:txBody>
      </p:sp>
    </p:spTree>
    <p:custDataLst>
      <p:tags r:id="rId7"/>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70658">
                                            <p:txEl>
                                              <p:pRg st="2" end="2"/>
                                            </p:txEl>
                                          </p:spTgt>
                                        </p:tgtEl>
                                        <p:attrNameLst>
                                          <p:attrName>style.visibility</p:attrName>
                                        </p:attrNameLst>
                                      </p:cBhvr>
                                      <p:to>
                                        <p:strVal val="visible"/>
                                      </p:to>
                                    </p:set>
                                    <p:anim calcmode="lin" valueType="num">
                                      <p:cBhvr additive="base">
                                        <p:cTn id="7" dur="500" fill="hold"/>
                                        <p:tgtEl>
                                          <p:spTgt spid="70658">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065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70658">
                                            <p:txEl>
                                              <p:pRg st="4" end="4"/>
                                            </p:txEl>
                                          </p:spTgt>
                                        </p:tgtEl>
                                        <p:attrNameLst>
                                          <p:attrName>style.visibility</p:attrName>
                                        </p:attrNameLst>
                                      </p:cBhvr>
                                      <p:to>
                                        <p:strVal val="visible"/>
                                      </p:to>
                                    </p:set>
                                    <p:anim calcmode="lin" valueType="num">
                                      <p:cBhvr additive="base">
                                        <p:cTn id="13" dur="500" fill="hold"/>
                                        <p:tgtEl>
                                          <p:spTgt spid="70658">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065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70658">
                                            <p:txEl>
                                              <p:pRg st="6" end="6"/>
                                            </p:txEl>
                                          </p:spTgt>
                                        </p:tgtEl>
                                        <p:attrNameLst>
                                          <p:attrName>style.visibility</p:attrName>
                                        </p:attrNameLst>
                                      </p:cBhvr>
                                      <p:to>
                                        <p:strVal val="visible"/>
                                      </p:to>
                                    </p:set>
                                    <p:anim calcmode="lin" valueType="num">
                                      <p:cBhvr additive="base">
                                        <p:cTn id="19" dur="500" fill="hold"/>
                                        <p:tgtEl>
                                          <p:spTgt spid="70658">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0658">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70658">
                                            <p:txEl>
                                              <p:pRg st="8" end="8"/>
                                            </p:txEl>
                                          </p:spTgt>
                                        </p:tgtEl>
                                        <p:attrNameLst>
                                          <p:attrName>style.visibility</p:attrName>
                                        </p:attrNameLst>
                                      </p:cBhvr>
                                      <p:to>
                                        <p:strVal val="visible"/>
                                      </p:to>
                                    </p:set>
                                    <p:anim calcmode="lin" valueType="num">
                                      <p:cBhvr additive="base">
                                        <p:cTn id="25" dur="500" fill="hold"/>
                                        <p:tgtEl>
                                          <p:spTgt spid="70658">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0658">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7"/>
          <a:tile tx="0" ty="0" sx="100000" sy="100000" flip="none" algn="tl"/>
        </a:blipFill>
        <a:effectLst/>
      </p:bgPr>
    </p:bg>
    <p:spTree>
      <p:nvGrpSpPr>
        <p:cNvPr id="1" name=""/>
        <p:cNvGrpSpPr/>
        <p:nvPr>
          <p:custDataLst>
            <p:tags r:id="rId3"/>
          </p:custDataLst>
        </p:nvPr>
      </p:nvGrpSpPr>
      <p:grpSpPr>
        <a:xfrm>
          <a:off x="0" y="0"/>
          <a:ext cx="0" cy="0"/>
        </a:xfrm>
      </p:grpSpPr>
      <p:pic>
        <p:nvPicPr>
          <p:cNvPr id="2" name="图片 1" title=""/>
          <p:cNvPicPr>
            <a:picLocks noChangeAspect="1"/>
          </p:cNvPicPr>
          <p:nvPr userDrawn="1">
            <p:custDataLst>
              <p:tags r:id="rId5"/>
            </p:custDataLst>
          </p:nvPr>
        </p:nvPicPr>
        <p:blipFill>
          <a:blip r:embed="rId4"/>
          <a:stretch>
            <a:fillRect/>
          </a:stretch>
        </p:blipFill>
        <p:spPr>
          <a:xfrm>
            <a:off x="6906101" y="3581448"/>
            <a:ext cx="2231231" cy="1811726"/>
          </a:xfrm>
          <a:prstGeom prst="rect">
            <a:avLst/>
          </a:prstGeom>
        </p:spPr>
      </p:pic>
      <p:sp>
        <p:nvSpPr>
          <p:cNvPr id="90114" name="TextBox 1" title=""/>
          <p:cNvSpPr txBox="1">
            <a:spLocks noChangeArrowheads="1"/>
          </p:cNvSpPr>
          <p:nvPr>
            <p:custDataLst>
              <p:tags r:id="rId6"/>
            </p:custDataLst>
          </p:nvPr>
        </p:nvSpPr>
        <p:spPr bwMode="auto">
          <a:xfrm>
            <a:off x="107504" y="1"/>
            <a:ext cx="8857110" cy="5327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6199" tIns="48100" rIns="96199" bIns="48100">
            <a:spAutoFit/>
          </a:bodyPr>
          <a:lstStyle>
            <a:defPPr>
              <a:defRPr lang="zh-CN"/>
            </a:defPPr>
            <a:lvl1pPr marL="0" algn="l" defTabSz="685800" rtl="0" eaLnBrk="1" latinLnBrk="0" hangingPunct="1">
              <a:defRPr sz="1300" kern="1200">
                <a:solidFill>
                  <a:schemeClr val="tx1"/>
                </a:solidFill>
                <a:latin typeface="Arial" pitchFamily="34" charset="0"/>
                <a:ea typeface="宋体" panose="02010600030101010101" pitchFamily="2" charset="-122"/>
                <a:cs typeface="+mn-cs"/>
              </a:defRPr>
            </a:lvl1pPr>
            <a:lvl2pPr marL="742950" indent="-285750" algn="l" defTabSz="685800" rtl="0" eaLnBrk="1" latinLnBrk="0" hangingPunct="1">
              <a:defRPr sz="1300" kern="1200">
                <a:solidFill>
                  <a:schemeClr val="tx1"/>
                </a:solidFill>
                <a:latin typeface="Arial" pitchFamily="34" charset="0"/>
                <a:ea typeface="宋体" panose="02010600030101010101" pitchFamily="2" charset="-122"/>
                <a:cs typeface="+mn-cs"/>
              </a:defRPr>
            </a:lvl2pPr>
            <a:lvl3pPr marL="1143000" indent="-228600" algn="l" defTabSz="685800" rtl="0" eaLnBrk="1" latinLnBrk="0" hangingPunct="1">
              <a:defRPr sz="1300" kern="1200">
                <a:solidFill>
                  <a:schemeClr val="tx1"/>
                </a:solidFill>
                <a:latin typeface="Arial" pitchFamily="34" charset="0"/>
                <a:ea typeface="宋体" panose="02010600030101010101" pitchFamily="2" charset="-122"/>
                <a:cs typeface="+mn-cs"/>
              </a:defRPr>
            </a:lvl3pPr>
            <a:lvl4pPr marL="1600200" indent="-228600" algn="l" defTabSz="685800" rtl="0" eaLnBrk="1" latinLnBrk="0" hangingPunct="1">
              <a:defRPr sz="1300" kern="1200">
                <a:solidFill>
                  <a:schemeClr val="tx1"/>
                </a:solidFill>
                <a:latin typeface="Arial" pitchFamily="34" charset="0"/>
                <a:ea typeface="宋体" panose="02010600030101010101" pitchFamily="2" charset="-122"/>
                <a:cs typeface="+mn-cs"/>
              </a:defRPr>
            </a:lvl4pPr>
            <a:lvl5pPr marL="2057400" indent="-228600" algn="l" defTabSz="685800" rtl="0" eaLnBrk="1" latinLnBrk="0" hangingPunct="1">
              <a:defRPr sz="1300" kern="1200">
                <a:solidFill>
                  <a:schemeClr val="tx1"/>
                </a:solidFill>
                <a:latin typeface="Arial" pitchFamily="34" charset="0"/>
                <a:ea typeface="宋体" panose="02010600030101010101"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Arial" pitchFamily="34" charset="0"/>
                <a:ea typeface="宋体" panose="02010600030101010101"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Arial" pitchFamily="34" charset="0"/>
                <a:ea typeface="宋体" panose="02010600030101010101"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Arial" pitchFamily="34" charset="0"/>
                <a:ea typeface="宋体" panose="02010600030101010101"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Arial" pitchFamily="34" charset="0"/>
                <a:ea typeface="宋体" panose="02010600030101010101" pitchFamily="2" charset="-122"/>
                <a:cs typeface="+mn-cs"/>
              </a:defRPr>
            </a:lvl9pPr>
          </a:lstStyle>
          <a:p>
            <a:r>
              <a:rPr lang="en-US" altLang="zh-CN" sz="2000" b="1" smtClean="0">
                <a:solidFill>
                  <a:srgbClr val="000000"/>
                </a:solidFill>
                <a:latin typeface="隶书" charset="0"/>
                <a:ea typeface="隶书" charset="0"/>
                <a:cs typeface="隶书" charset="0"/>
              </a:rPr>
              <a:t>10</a:t>
            </a:r>
            <a:r>
              <a:rPr lang="zh-CN" altLang="zh-CN" sz="2000" b="1" smtClean="0">
                <a:solidFill>
                  <a:srgbClr val="000000"/>
                </a:solidFill>
                <a:latin typeface="隶书" charset="0"/>
                <a:ea typeface="隶书" charset="0"/>
                <a:cs typeface="隶书" charset="0"/>
              </a:rPr>
              <a:t>．</a:t>
            </a:r>
            <a:r>
              <a:rPr lang="zh-CN" altLang="zh-CN" sz="2000" b="1">
                <a:solidFill>
                  <a:srgbClr val="000000"/>
                </a:solidFill>
                <a:latin typeface="隶书" charset="0"/>
                <a:ea typeface="隶书" charset="0"/>
                <a:cs typeface="隶书" charset="0"/>
              </a:rPr>
              <a:t>人可以发现、认识和利用规律，不可以制定、废除、创造、消灭、改变、</a:t>
            </a:r>
            <a:r>
              <a:rPr lang="zh-CN" altLang="zh-CN" sz="2000" b="1" smtClean="0">
                <a:solidFill>
                  <a:srgbClr val="000000"/>
                </a:solidFill>
                <a:latin typeface="隶书" charset="0"/>
                <a:ea typeface="隶书" charset="0"/>
                <a:cs typeface="隶书" charset="0"/>
              </a:rPr>
              <a:t>突破</a:t>
            </a:r>
            <a:r>
              <a:rPr lang="zh-CN" altLang="en-US" sz="2000" b="1" smtClean="0">
                <a:solidFill>
                  <a:srgbClr val="000000"/>
                </a:solidFill>
                <a:latin typeface="隶书" charset="0"/>
                <a:ea typeface="隶书" charset="0"/>
                <a:cs typeface="隶书" charset="0"/>
              </a:rPr>
              <a:t>规律的制约</a:t>
            </a:r>
            <a:r>
              <a:rPr lang="zh-CN" altLang="zh-CN" sz="2000" b="1" smtClean="0">
                <a:solidFill>
                  <a:srgbClr val="000000"/>
                </a:solidFill>
                <a:latin typeface="隶书" charset="0"/>
                <a:ea typeface="隶书" charset="0"/>
                <a:cs typeface="隶书" charset="0"/>
              </a:rPr>
              <a:t>、发展</a:t>
            </a:r>
            <a:r>
              <a:rPr lang="zh-CN" altLang="en-US" sz="2000" b="1" smtClean="0">
                <a:solidFill>
                  <a:srgbClr val="000000"/>
                </a:solidFill>
                <a:latin typeface="隶书" charset="0"/>
                <a:ea typeface="隶书" charset="0"/>
                <a:cs typeface="隶书" charset="0"/>
              </a:rPr>
              <a:t>、创新</a:t>
            </a:r>
            <a:r>
              <a:rPr lang="zh-CN" altLang="zh-CN" sz="2000" b="1" smtClean="0">
                <a:solidFill>
                  <a:srgbClr val="000000"/>
                </a:solidFill>
                <a:latin typeface="隶书" charset="0"/>
                <a:ea typeface="隶书" charset="0"/>
                <a:cs typeface="隶书" charset="0"/>
              </a:rPr>
              <a:t>规律。</a:t>
            </a:r>
            <a:endParaRPr lang="en-US" altLang="zh-CN" sz="2000" b="1" smtClean="0">
              <a:solidFill>
                <a:srgbClr val="000000"/>
              </a:solidFill>
              <a:latin typeface="隶书" charset="0"/>
              <a:ea typeface="隶书" charset="0"/>
              <a:cs typeface="隶书" charset="0"/>
            </a:endParaRPr>
          </a:p>
          <a:p>
            <a:r>
              <a:rPr lang="en-US" altLang="zh-CN" sz="2000" b="1" smtClean="0">
                <a:solidFill>
                  <a:srgbClr val="000000"/>
                </a:solidFill>
                <a:latin typeface="隶书" charset="0"/>
                <a:ea typeface="隶书" charset="0"/>
                <a:cs typeface="隶书" charset="0"/>
              </a:rPr>
              <a:t>11</a:t>
            </a:r>
            <a:r>
              <a:rPr lang="zh-CN" altLang="zh-CN" sz="2000" b="1" smtClean="0">
                <a:solidFill>
                  <a:srgbClr val="000000"/>
                </a:solidFill>
                <a:latin typeface="隶书" charset="0"/>
                <a:ea typeface="隶书" charset="0"/>
                <a:cs typeface="隶书" charset="0"/>
              </a:rPr>
              <a:t>．</a:t>
            </a:r>
            <a:r>
              <a:rPr lang="zh-CN" altLang="en-US" sz="2000" b="1">
                <a:solidFill>
                  <a:srgbClr val="000000"/>
                </a:solidFill>
                <a:latin typeface="隶书" charset="0"/>
                <a:ea typeface="隶书" charset="0"/>
                <a:cs typeface="隶书" charset="0"/>
              </a:rPr>
              <a:t>①</a:t>
            </a:r>
            <a:r>
              <a:rPr lang="zh-CN" altLang="zh-CN" sz="2000" b="1" smtClean="0">
                <a:solidFill>
                  <a:srgbClr val="000000"/>
                </a:solidFill>
                <a:latin typeface="隶书" charset="0"/>
                <a:ea typeface="隶书" charset="0"/>
                <a:cs typeface="隶书" charset="0"/>
              </a:rPr>
              <a:t>尊重</a:t>
            </a:r>
            <a:r>
              <a:rPr lang="zh-CN" altLang="zh-CN" sz="2000" b="1">
                <a:solidFill>
                  <a:srgbClr val="000000"/>
                </a:solidFill>
                <a:latin typeface="隶书" charset="0"/>
                <a:ea typeface="隶书" charset="0"/>
                <a:cs typeface="隶书" charset="0"/>
              </a:rPr>
              <a:t>规律要以发挥主观能动性为前提和基础</a:t>
            </a:r>
            <a:r>
              <a:rPr lang="zh-CN" altLang="zh-CN" sz="2000" b="1" smtClean="0">
                <a:solidFill>
                  <a:srgbClr val="000000"/>
                </a:solidFill>
                <a:latin typeface="隶书" charset="0"/>
                <a:ea typeface="隶书" charset="0"/>
                <a:cs typeface="隶书" charset="0"/>
              </a:rPr>
              <a:t>。</a:t>
            </a:r>
            <a:r>
              <a:rPr lang="zh-CN" altLang="en-US" sz="2000" b="1">
                <a:solidFill>
                  <a:srgbClr val="000000"/>
                </a:solidFill>
                <a:latin typeface="隶书" charset="0"/>
                <a:ea typeface="隶书" charset="0"/>
                <a:cs typeface="隶书" charset="0"/>
              </a:rPr>
              <a:t>尊重规律是规律能发生作用的前提条件</a:t>
            </a:r>
            <a:endParaRPr lang="en-US" altLang="zh-CN" sz="2000" b="1" smtClean="0">
              <a:solidFill>
                <a:srgbClr val="000000"/>
              </a:solidFill>
              <a:latin typeface="隶书" charset="0"/>
              <a:ea typeface="隶书" charset="0"/>
              <a:cs typeface="隶书" charset="0"/>
            </a:endParaRPr>
          </a:p>
          <a:p>
            <a:r>
              <a:rPr lang="zh-CN" altLang="zh-CN" sz="2000" b="1" smtClean="0">
                <a:solidFill>
                  <a:srgbClr val="000000"/>
                </a:solidFill>
                <a:latin typeface="隶书" charset="0"/>
                <a:ea typeface="隶书" charset="0"/>
                <a:cs typeface="隶书" charset="0"/>
              </a:rPr>
              <a:t>（</a:t>
            </a:r>
            <a:r>
              <a:rPr lang="zh-CN" altLang="zh-CN" sz="2000" b="1">
                <a:solidFill>
                  <a:srgbClr val="000000"/>
                </a:solidFill>
                <a:latin typeface="隶书" charset="0"/>
                <a:ea typeface="隶书" charset="0"/>
                <a:cs typeface="隶书" charset="0"/>
              </a:rPr>
              <a:t>说反了</a:t>
            </a:r>
            <a:r>
              <a:rPr lang="zh-CN" altLang="zh-CN" sz="2000" b="1" smtClean="0">
                <a:solidFill>
                  <a:srgbClr val="000000"/>
                </a:solidFill>
                <a:latin typeface="隶书" charset="0"/>
                <a:ea typeface="隶书" charset="0"/>
                <a:cs typeface="隶书" charset="0"/>
              </a:rPr>
              <a:t>）</a:t>
            </a:r>
            <a:r>
              <a:rPr lang="en-US" altLang="zh-CN" sz="2000" b="1">
                <a:solidFill>
                  <a:srgbClr val="000000"/>
                </a:solidFill>
                <a:latin typeface="隶书" charset="0"/>
                <a:ea typeface="隶书" charset="0"/>
                <a:cs typeface="隶书" charset="0"/>
              </a:rPr>
              <a:t>   </a:t>
            </a:r>
            <a:r>
              <a:rPr lang="zh-CN" altLang="en-US" sz="2000" b="1" smtClean="0">
                <a:solidFill>
                  <a:srgbClr val="000000"/>
                </a:solidFill>
                <a:latin typeface="隶书" charset="0"/>
                <a:ea typeface="隶书" charset="0"/>
                <a:cs typeface="隶书" charset="0"/>
              </a:rPr>
              <a:t>（错误，等于主观能动性决定客观规律）</a:t>
            </a:r>
            <a:r>
              <a:rPr lang="en-US" altLang="zh-CN" sz="2000" b="1" smtClean="0">
                <a:solidFill>
                  <a:srgbClr val="000000"/>
                </a:solidFill>
                <a:latin typeface="隶书" charset="0"/>
                <a:ea typeface="隶书" charset="0"/>
                <a:cs typeface="隶书" charset="0"/>
              </a:rPr>
              <a:t> </a:t>
            </a:r>
            <a:endParaRPr lang="en-US" altLang="zh-CN" sz="2000" b="1" smtClean="0">
              <a:solidFill>
                <a:srgbClr val="000000"/>
              </a:solidFill>
              <a:latin typeface="隶书" charset="0"/>
              <a:ea typeface="隶书" charset="0"/>
              <a:cs typeface="隶书" charset="0"/>
            </a:endParaRPr>
          </a:p>
          <a:p>
            <a:r>
              <a:rPr lang="en-US" altLang="zh-CN" sz="2000" b="1" smtClean="0">
                <a:solidFill>
                  <a:srgbClr val="000000"/>
                </a:solidFill>
                <a:latin typeface="隶书" charset="0"/>
                <a:ea typeface="隶书" charset="0"/>
                <a:cs typeface="隶书" charset="0"/>
              </a:rPr>
              <a:t> ②</a:t>
            </a:r>
            <a:r>
              <a:rPr lang="zh-CN" altLang="zh-CN" sz="2000" b="1" smtClean="0">
                <a:solidFill>
                  <a:srgbClr val="000000"/>
                </a:solidFill>
                <a:latin typeface="隶书" charset="0"/>
                <a:ea typeface="隶书" charset="0"/>
                <a:cs typeface="隶书" charset="0"/>
              </a:rPr>
              <a:t>思维</a:t>
            </a:r>
            <a:r>
              <a:rPr lang="zh-CN" altLang="zh-CN" sz="2000" b="1">
                <a:solidFill>
                  <a:srgbClr val="000000"/>
                </a:solidFill>
                <a:latin typeface="隶书" charset="0"/>
                <a:ea typeface="隶书" charset="0"/>
                <a:cs typeface="隶书" charset="0"/>
              </a:rPr>
              <a:t>规律是主观的（ 规律是客观的</a:t>
            </a:r>
            <a:r>
              <a:rPr lang="en-US" altLang="zh-CN" sz="2000" b="1">
                <a:solidFill>
                  <a:srgbClr val="000000"/>
                </a:solidFill>
                <a:latin typeface="隶书" charset="0"/>
                <a:ea typeface="隶书" charset="0"/>
                <a:cs typeface="隶书" charset="0"/>
              </a:rPr>
              <a:t>  </a:t>
            </a:r>
            <a:r>
              <a:rPr lang="zh-CN" altLang="zh-CN" sz="2000" b="1">
                <a:solidFill>
                  <a:srgbClr val="000000"/>
                </a:solidFill>
                <a:latin typeface="隶书" charset="0"/>
                <a:ea typeface="隶书" charset="0"/>
                <a:cs typeface="隶书" charset="0"/>
              </a:rPr>
              <a:t>）</a:t>
            </a:r>
            <a:endParaRPr lang="zh-CN" altLang="zh-CN" sz="2000" b="1">
              <a:solidFill>
                <a:srgbClr val="000000"/>
              </a:solidFill>
              <a:latin typeface="隶书" charset="0"/>
              <a:ea typeface="隶书" charset="0"/>
              <a:cs typeface="隶书" charset="0"/>
            </a:endParaRPr>
          </a:p>
          <a:p>
            <a:r>
              <a:rPr lang="en-US" altLang="zh-CN" sz="2000" b="1" smtClean="0">
                <a:solidFill>
                  <a:srgbClr val="000000"/>
                </a:solidFill>
                <a:latin typeface="隶书" charset="0"/>
                <a:ea typeface="隶书" charset="0"/>
                <a:cs typeface="隶书" charset="0"/>
              </a:rPr>
              <a:t>12. </a:t>
            </a:r>
            <a:r>
              <a:rPr lang="en-US" altLang="zh-CN" sz="2000" b="1">
                <a:solidFill>
                  <a:srgbClr val="000000"/>
                </a:solidFill>
                <a:latin typeface="隶书" charset="0"/>
                <a:ea typeface="隶书" charset="0"/>
                <a:cs typeface="隶书" charset="0"/>
              </a:rPr>
              <a:t>①</a:t>
            </a:r>
            <a:r>
              <a:rPr lang="zh-CN" altLang="zh-CN" sz="2000" b="1" smtClean="0">
                <a:solidFill>
                  <a:srgbClr val="000000"/>
                </a:solidFill>
                <a:latin typeface="隶书" charset="0"/>
                <a:ea typeface="隶书" charset="0"/>
                <a:cs typeface="隶书" charset="0"/>
              </a:rPr>
              <a:t>意识</a:t>
            </a:r>
            <a:r>
              <a:rPr lang="zh-CN" altLang="zh-CN" sz="2000" b="1">
                <a:solidFill>
                  <a:srgbClr val="000000"/>
                </a:solidFill>
                <a:latin typeface="隶书" charset="0"/>
                <a:ea typeface="隶书" charset="0"/>
                <a:cs typeface="隶书" charset="0"/>
              </a:rPr>
              <a:t>是大脑的机能</a:t>
            </a:r>
            <a:r>
              <a:rPr lang="zh-CN" altLang="zh-CN" sz="2000" b="1" smtClean="0">
                <a:solidFill>
                  <a:srgbClr val="000000"/>
                </a:solidFill>
                <a:latin typeface="隶书" charset="0"/>
                <a:ea typeface="隶书" charset="0"/>
                <a:cs typeface="隶书" charset="0"/>
              </a:rPr>
              <a:t>，</a:t>
            </a:r>
            <a:r>
              <a:rPr lang="zh-CN" altLang="en-US" sz="2000" b="1">
                <a:solidFill>
                  <a:srgbClr val="000000"/>
                </a:solidFill>
                <a:latin typeface="隶书" charset="0"/>
                <a:ea typeface="隶书" charset="0"/>
                <a:cs typeface="隶书" charset="0"/>
              </a:rPr>
              <a:t>人工智能代写论文说明其执行指令的同时探求任务本身的内在</a:t>
            </a:r>
            <a:r>
              <a:rPr lang="zh-CN" altLang="en-US" sz="2000" b="1" smtClean="0">
                <a:solidFill>
                  <a:srgbClr val="000000"/>
                </a:solidFill>
                <a:latin typeface="隶书" charset="0"/>
                <a:ea typeface="隶书" charset="0"/>
                <a:cs typeface="隶书" charset="0"/>
              </a:rPr>
              <a:t>逻辑。</a:t>
            </a:r>
            <a:endParaRPr lang="en-US" altLang="zh-CN" sz="2000" b="1" smtClean="0">
              <a:solidFill>
                <a:srgbClr val="000000"/>
              </a:solidFill>
              <a:latin typeface="隶书" charset="0"/>
              <a:ea typeface="隶书" charset="0"/>
              <a:cs typeface="隶书" charset="0"/>
            </a:endParaRPr>
          </a:p>
          <a:p>
            <a:r>
              <a:rPr lang="zh-CN" altLang="zh-CN" sz="2000" b="1" smtClean="0">
                <a:solidFill>
                  <a:srgbClr val="000000"/>
                </a:solidFill>
                <a:latin typeface="隶书" charset="0"/>
                <a:ea typeface="隶书" charset="0"/>
                <a:cs typeface="隶书" charset="0"/>
              </a:rPr>
              <a:t>（ </a:t>
            </a:r>
            <a:r>
              <a:rPr lang="zh-CN" altLang="zh-CN" sz="2000" b="1">
                <a:solidFill>
                  <a:srgbClr val="000000"/>
                </a:solidFill>
                <a:latin typeface="隶书" charset="0"/>
                <a:ea typeface="隶书" charset="0"/>
                <a:cs typeface="隶书" charset="0"/>
              </a:rPr>
              <a:t>改为人脑，因此不能说人工智能等有思维、有意识</a:t>
            </a:r>
            <a:r>
              <a:rPr lang="en-US" altLang="zh-CN" sz="2000" b="1">
                <a:solidFill>
                  <a:srgbClr val="000000"/>
                </a:solidFill>
                <a:latin typeface="隶书" charset="0"/>
                <a:ea typeface="隶书" charset="0"/>
                <a:cs typeface="隶书" charset="0"/>
              </a:rPr>
              <a:t>  </a:t>
            </a:r>
            <a:r>
              <a:rPr lang="zh-CN" altLang="zh-CN" sz="2000" b="1">
                <a:solidFill>
                  <a:srgbClr val="000000"/>
                </a:solidFill>
                <a:latin typeface="隶书" charset="0"/>
                <a:ea typeface="隶书" charset="0"/>
                <a:cs typeface="隶书" charset="0"/>
              </a:rPr>
              <a:t>）</a:t>
            </a:r>
            <a:endParaRPr lang="zh-CN" altLang="zh-CN" sz="2000" b="1">
              <a:solidFill>
                <a:srgbClr val="000000"/>
              </a:solidFill>
              <a:latin typeface="隶书" charset="0"/>
              <a:ea typeface="隶书" charset="0"/>
              <a:cs typeface="隶书" charset="0"/>
            </a:endParaRPr>
          </a:p>
          <a:p>
            <a:r>
              <a:rPr lang="zh-CN" altLang="en-US" sz="2000" b="1">
                <a:solidFill>
                  <a:srgbClr val="000000"/>
                </a:solidFill>
                <a:latin typeface="隶书" charset="0"/>
                <a:ea typeface="隶书" charset="0"/>
                <a:cs typeface="隶书" charset="0"/>
              </a:rPr>
              <a:t>②</a:t>
            </a:r>
            <a:r>
              <a:rPr lang="zh-CN" altLang="zh-CN" sz="2000" b="1" smtClean="0">
                <a:solidFill>
                  <a:srgbClr val="000000"/>
                </a:solidFill>
                <a:latin typeface="隶书" charset="0"/>
                <a:ea typeface="隶书" charset="0"/>
                <a:cs typeface="隶书" charset="0"/>
              </a:rPr>
              <a:t>有</a:t>
            </a:r>
            <a:r>
              <a:rPr lang="zh-CN" altLang="zh-CN" sz="2000" b="1">
                <a:solidFill>
                  <a:srgbClr val="000000"/>
                </a:solidFill>
                <a:latin typeface="隶书" charset="0"/>
                <a:ea typeface="隶书" charset="0"/>
                <a:cs typeface="隶书" charset="0"/>
              </a:rPr>
              <a:t>人脑就产生意识</a:t>
            </a:r>
            <a:r>
              <a:rPr lang="zh-CN" altLang="zh-CN" sz="2000" b="1" smtClean="0">
                <a:solidFill>
                  <a:srgbClr val="000000"/>
                </a:solidFill>
                <a:latin typeface="隶书" charset="0"/>
                <a:ea typeface="隶书" charset="0"/>
                <a:cs typeface="隶书" charset="0"/>
              </a:rPr>
              <a:t>。</a:t>
            </a:r>
            <a:endParaRPr lang="en-US" altLang="zh-CN" sz="2000" b="1" smtClean="0">
              <a:solidFill>
                <a:srgbClr val="000000"/>
              </a:solidFill>
              <a:latin typeface="隶书" charset="0"/>
              <a:ea typeface="隶书" charset="0"/>
              <a:cs typeface="隶书" charset="0"/>
            </a:endParaRPr>
          </a:p>
          <a:p>
            <a:r>
              <a:rPr lang="zh-CN" altLang="zh-CN" sz="2000" b="1" smtClean="0">
                <a:solidFill>
                  <a:srgbClr val="000000"/>
                </a:solidFill>
                <a:latin typeface="隶书" charset="0"/>
                <a:ea typeface="隶书" charset="0"/>
                <a:cs typeface="隶书" charset="0"/>
              </a:rPr>
              <a:t>（</a:t>
            </a:r>
            <a:r>
              <a:rPr lang="zh-CN" altLang="zh-CN" sz="2000" b="1">
                <a:solidFill>
                  <a:srgbClr val="000000"/>
                </a:solidFill>
                <a:latin typeface="隶书" charset="0"/>
                <a:ea typeface="隶书" charset="0"/>
                <a:cs typeface="隶书" charset="0"/>
              </a:rPr>
              <a:t>意识都是客观存在通过生活和实践的环节进入人脑，并在人脑加工改造的结果 </a:t>
            </a:r>
            <a:r>
              <a:rPr lang="zh-CN" altLang="zh-CN" sz="2000" b="1" smtClean="0">
                <a:solidFill>
                  <a:srgbClr val="000000"/>
                </a:solidFill>
                <a:latin typeface="隶书" charset="0"/>
                <a:ea typeface="隶书" charset="0"/>
                <a:cs typeface="隶书" charset="0"/>
              </a:rPr>
              <a:t>）</a:t>
            </a:r>
            <a:endParaRPr lang="en-US" altLang="zh-CN" sz="2000" b="1" smtClean="0">
              <a:solidFill>
                <a:srgbClr val="000000"/>
              </a:solidFill>
              <a:latin typeface="隶书" charset="0"/>
              <a:ea typeface="隶书" charset="0"/>
              <a:cs typeface="隶书" charset="0"/>
            </a:endParaRPr>
          </a:p>
          <a:p>
            <a:r>
              <a:rPr lang="zh-CN" altLang="en-US" sz="2000" b="1">
                <a:solidFill>
                  <a:srgbClr val="000000"/>
                </a:solidFill>
                <a:latin typeface="隶书" charset="0"/>
                <a:ea typeface="隶书" charset="0"/>
                <a:cs typeface="隶书" charset="0"/>
              </a:rPr>
              <a:t>③</a:t>
            </a:r>
            <a:r>
              <a:rPr lang="zh-CN" altLang="zh-CN" sz="2000" b="1" smtClean="0">
                <a:solidFill>
                  <a:srgbClr val="000000"/>
                </a:solidFill>
                <a:latin typeface="隶书" charset="0"/>
                <a:ea typeface="隶书" charset="0"/>
                <a:cs typeface="隶书" charset="0"/>
              </a:rPr>
              <a:t>意识</a:t>
            </a:r>
            <a:r>
              <a:rPr lang="zh-CN" altLang="zh-CN" sz="2000" b="1">
                <a:solidFill>
                  <a:srgbClr val="000000"/>
                </a:solidFill>
                <a:latin typeface="隶书" charset="0"/>
                <a:ea typeface="隶书" charset="0"/>
                <a:cs typeface="隶书" charset="0"/>
              </a:rPr>
              <a:t>来源于人脑、创作者的</a:t>
            </a:r>
            <a:r>
              <a:rPr lang="zh-CN" altLang="zh-CN" sz="2000" b="1" smtClean="0">
                <a:solidFill>
                  <a:srgbClr val="000000"/>
                </a:solidFill>
                <a:latin typeface="隶书" charset="0"/>
                <a:ea typeface="隶书" charset="0"/>
                <a:cs typeface="隶书" charset="0"/>
              </a:rPr>
              <a:t>灵感</a:t>
            </a:r>
            <a:endParaRPr lang="en-US" altLang="zh-CN" sz="2000" b="1" smtClean="0">
              <a:solidFill>
                <a:srgbClr val="000000"/>
              </a:solidFill>
              <a:latin typeface="隶书" charset="0"/>
              <a:ea typeface="隶书" charset="0"/>
              <a:cs typeface="隶书" charset="0"/>
            </a:endParaRPr>
          </a:p>
          <a:p>
            <a:r>
              <a:rPr lang="zh-CN" altLang="zh-CN" sz="2000" b="1" smtClean="0">
                <a:solidFill>
                  <a:srgbClr val="000000"/>
                </a:solidFill>
                <a:latin typeface="隶书" charset="0"/>
                <a:ea typeface="隶书" charset="0"/>
                <a:cs typeface="隶书" charset="0"/>
              </a:rPr>
              <a:t>（</a:t>
            </a:r>
            <a:r>
              <a:rPr lang="zh-CN" altLang="zh-CN" sz="2000" b="1">
                <a:solidFill>
                  <a:srgbClr val="000000"/>
                </a:solidFill>
                <a:latin typeface="隶书" charset="0"/>
                <a:ea typeface="隶书" charset="0"/>
                <a:cs typeface="隶书" charset="0"/>
              </a:rPr>
              <a:t>意识是人脑对客观存在的反映，意识根源于客观存在、实践、物质 </a:t>
            </a:r>
            <a:r>
              <a:rPr lang="en-US" altLang="zh-CN" sz="2000" b="1">
                <a:solidFill>
                  <a:srgbClr val="000000"/>
                </a:solidFill>
                <a:latin typeface="隶书" charset="0"/>
                <a:ea typeface="隶书" charset="0"/>
                <a:cs typeface="隶书" charset="0"/>
              </a:rPr>
              <a:t>  </a:t>
            </a:r>
            <a:r>
              <a:rPr lang="zh-CN" altLang="zh-CN" sz="2000" b="1" smtClean="0">
                <a:solidFill>
                  <a:srgbClr val="000000"/>
                </a:solidFill>
                <a:latin typeface="隶书" charset="0"/>
                <a:ea typeface="隶书" charset="0"/>
                <a:cs typeface="隶书" charset="0"/>
              </a:rPr>
              <a:t>）</a:t>
            </a:r>
            <a:endParaRPr lang="en-US" altLang="zh-CN" sz="2000" b="1" smtClean="0">
              <a:solidFill>
                <a:srgbClr val="000000"/>
              </a:solidFill>
              <a:latin typeface="隶书" charset="0"/>
              <a:ea typeface="隶书" charset="0"/>
              <a:cs typeface="隶书" charset="0"/>
            </a:endParaRPr>
          </a:p>
          <a:p>
            <a:r>
              <a:rPr lang="en-US" altLang="zh-CN" sz="2000" b="1" smtClean="0">
                <a:solidFill>
                  <a:srgbClr val="000000"/>
                </a:solidFill>
                <a:latin typeface="隶书" charset="0"/>
                <a:ea typeface="隶书" charset="0"/>
                <a:cs typeface="隶书" charset="0"/>
              </a:rPr>
              <a:t>13.</a:t>
            </a:r>
            <a:r>
              <a:rPr lang="zh-CN" altLang="en-US" sz="2000" b="1">
                <a:solidFill>
                  <a:srgbClr val="000000"/>
                </a:solidFill>
                <a:latin typeface="隶书" charset="0"/>
                <a:ea typeface="隶书" charset="0"/>
                <a:cs typeface="隶书" charset="0"/>
              </a:rPr>
              <a:t>世界上的一切事物都具有自觉反映的特性。</a:t>
            </a:r>
            <a:r>
              <a:rPr lang="en-US" altLang="zh-CN" sz="2000" b="1">
                <a:solidFill>
                  <a:srgbClr val="000000"/>
                </a:solidFill>
                <a:latin typeface="隶书" charset="0"/>
                <a:ea typeface="隶书" charset="0"/>
                <a:cs typeface="隶书" charset="0"/>
              </a:rPr>
              <a:t>(  )</a:t>
            </a:r>
            <a:endParaRPr lang="en-US" altLang="zh-CN" sz="2000" b="1">
              <a:solidFill>
                <a:srgbClr val="000000"/>
              </a:solidFill>
              <a:latin typeface="隶书" charset="0"/>
              <a:ea typeface="隶书" charset="0"/>
              <a:cs typeface="隶书" charset="0"/>
            </a:endParaRPr>
          </a:p>
          <a:p>
            <a:r>
              <a:rPr lang="zh-CN" altLang="en-US" sz="2000" b="1">
                <a:solidFill>
                  <a:srgbClr val="000000"/>
                </a:solidFill>
                <a:latin typeface="隶书" charset="0"/>
                <a:ea typeface="隶书" charset="0"/>
                <a:cs typeface="隶书" charset="0"/>
              </a:rPr>
              <a:t>（提示 </a:t>
            </a:r>
            <a:r>
              <a:rPr lang="en-US" altLang="zh-CN" sz="2000" b="1">
                <a:solidFill>
                  <a:srgbClr val="000000"/>
                </a:solidFill>
                <a:latin typeface="隶书" charset="0"/>
                <a:ea typeface="隶书" charset="0"/>
                <a:cs typeface="隶书" charset="0"/>
              </a:rPr>
              <a:t>x </a:t>
            </a:r>
            <a:r>
              <a:rPr lang="zh-CN" altLang="en-US" sz="2000" b="1">
                <a:solidFill>
                  <a:srgbClr val="000000"/>
                </a:solidFill>
                <a:latin typeface="隶书" charset="0"/>
                <a:ea typeface="隶书" charset="0"/>
                <a:cs typeface="隶书" charset="0"/>
              </a:rPr>
              <a:t>一切物质都具有反应特性。只有人具有自觉反映的特性。）</a:t>
            </a:r>
            <a:endParaRPr lang="zh-CN" altLang="en-US" sz="2000" b="1">
              <a:solidFill>
                <a:srgbClr val="000000"/>
              </a:solidFill>
              <a:latin typeface="隶书" charset="0"/>
              <a:ea typeface="隶书" charset="0"/>
              <a:cs typeface="隶书" charset="0"/>
            </a:endParaRPr>
          </a:p>
          <a:p>
            <a:endParaRPr lang="zh-CN" altLang="en-US" sz="2000" b="1">
              <a:solidFill>
                <a:srgbClr val="000000"/>
              </a:solidFill>
              <a:latin typeface="隶书" charset="0"/>
              <a:ea typeface="隶书" charset="0"/>
              <a:cs typeface="隶书" charset="0"/>
            </a:endParaRPr>
          </a:p>
        </p:txBody>
      </p:sp>
    </p:spTree>
    <p:custDataLst>
      <p:tags r:id="rId8"/>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90114">
                                            <p:txEl>
                                              <p:pRg st="2" end="2"/>
                                            </p:txEl>
                                          </p:spTgt>
                                        </p:tgtEl>
                                        <p:attrNameLst>
                                          <p:attrName>style.visibility</p:attrName>
                                        </p:attrNameLst>
                                      </p:cBhvr>
                                      <p:to>
                                        <p:strVal val="visible"/>
                                      </p:to>
                                    </p:set>
                                    <p:anim calcmode="lin" valueType="num">
                                      <p:cBhvr additive="base">
                                        <p:cTn id="7" dur="500" fill="hold"/>
                                        <p:tgtEl>
                                          <p:spTgt spid="9011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011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90114">
                                            <p:txEl>
                                              <p:pRg st="5" end="5"/>
                                            </p:txEl>
                                          </p:spTgt>
                                        </p:tgtEl>
                                        <p:attrNameLst>
                                          <p:attrName>style.visibility</p:attrName>
                                        </p:attrNameLst>
                                      </p:cBhvr>
                                      <p:to>
                                        <p:strVal val="visible"/>
                                      </p:to>
                                    </p:set>
                                    <p:anim calcmode="lin" valueType="num">
                                      <p:cBhvr additive="base">
                                        <p:cTn id="13" dur="500" fill="hold"/>
                                        <p:tgtEl>
                                          <p:spTgt spid="90114">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011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90114">
                                            <p:txEl>
                                              <p:pRg st="7" end="7"/>
                                            </p:txEl>
                                          </p:spTgt>
                                        </p:tgtEl>
                                        <p:attrNameLst>
                                          <p:attrName>style.visibility</p:attrName>
                                        </p:attrNameLst>
                                      </p:cBhvr>
                                      <p:to>
                                        <p:strVal val="visible"/>
                                      </p:to>
                                    </p:set>
                                    <p:anim calcmode="lin" valueType="num">
                                      <p:cBhvr additive="base">
                                        <p:cTn id="19" dur="500" fill="hold"/>
                                        <p:tgtEl>
                                          <p:spTgt spid="90114">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011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90114">
                                            <p:txEl>
                                              <p:pRg st="9" end="9"/>
                                            </p:txEl>
                                          </p:spTgt>
                                        </p:tgtEl>
                                        <p:attrNameLst>
                                          <p:attrName>style.visibility</p:attrName>
                                        </p:attrNameLst>
                                      </p:cBhvr>
                                      <p:to>
                                        <p:strVal val="visible"/>
                                      </p:to>
                                    </p:set>
                                    <p:anim calcmode="lin" valueType="num">
                                      <p:cBhvr additive="base">
                                        <p:cTn id="25" dur="500" fill="hold"/>
                                        <p:tgtEl>
                                          <p:spTgt spid="90114">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011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nodeType="clickEffect">
                                  <p:stCondLst>
                                    <p:cond delay="0"/>
                                  </p:stCondLst>
                                  <p:childTnLst>
                                    <p:set>
                                      <p:cBhvr>
                                        <p:cTn id="30" dur="1" fill="hold">
                                          <p:stCondLst>
                                            <p:cond delay="0"/>
                                          </p:stCondLst>
                                        </p:cTn>
                                        <p:tgtEl>
                                          <p:spTgt spid="90114">
                                            <p:txEl>
                                              <p:pRg st="11" end="11"/>
                                            </p:txEl>
                                          </p:spTgt>
                                        </p:tgtEl>
                                        <p:attrNameLst>
                                          <p:attrName>style.visibility</p:attrName>
                                        </p:attrNameLst>
                                      </p:cBhvr>
                                      <p:to>
                                        <p:strVal val="visible"/>
                                      </p:to>
                                    </p:set>
                                    <p:anim calcmode="lin" valueType="num">
                                      <p:cBhvr additive="base">
                                        <p:cTn id="31" dur="500" fill="hold"/>
                                        <p:tgtEl>
                                          <p:spTgt spid="90114">
                                            <p:txEl>
                                              <p:pRg st="11" end="1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0114">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7"/>
          <a:tile tx="0" ty="0" sx="100000" sy="100000" flip="none" algn="tl"/>
        </a:blipFill>
        <a:effectLst/>
      </p:bgPr>
    </p:bg>
    <p:spTree>
      <p:nvGrpSpPr>
        <p:cNvPr id="1" name=""/>
        <p:cNvGrpSpPr/>
        <p:nvPr>
          <p:custDataLst>
            <p:tags r:id="rId3"/>
          </p:custDataLst>
        </p:nvPr>
      </p:nvGrpSpPr>
      <p:grpSpPr>
        <a:xfrm>
          <a:off x="0" y="0"/>
          <a:ext cx="0" cy="0"/>
        </a:xfrm>
      </p:grpSpPr>
      <p:pic>
        <p:nvPicPr>
          <p:cNvPr id="2" name="图片 1" title=""/>
          <p:cNvPicPr>
            <a:picLocks noChangeAspect="1"/>
          </p:cNvPicPr>
          <p:nvPr userDrawn="1">
            <p:custDataLst>
              <p:tags r:id="rId5"/>
            </p:custDataLst>
          </p:nvPr>
        </p:nvPicPr>
        <p:blipFill>
          <a:blip r:embed="rId4"/>
          <a:stretch>
            <a:fillRect/>
          </a:stretch>
        </p:blipFill>
        <p:spPr>
          <a:xfrm>
            <a:off x="6906101" y="3581448"/>
            <a:ext cx="2231231" cy="1811726"/>
          </a:xfrm>
          <a:prstGeom prst="rect">
            <a:avLst/>
          </a:prstGeom>
        </p:spPr>
      </p:pic>
      <p:sp>
        <p:nvSpPr>
          <p:cNvPr id="90114" name="TextBox 1" title=""/>
          <p:cNvSpPr txBox="1">
            <a:spLocks noChangeArrowheads="1"/>
          </p:cNvSpPr>
          <p:nvPr>
            <p:custDataLst>
              <p:tags r:id="rId6"/>
            </p:custDataLst>
          </p:nvPr>
        </p:nvSpPr>
        <p:spPr bwMode="auto">
          <a:xfrm>
            <a:off x="31751" y="1"/>
            <a:ext cx="8932863" cy="45269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199" tIns="48100" rIns="96199" bIns="48100">
            <a:spAutoFit/>
          </a:bodyPr>
          <a:lstStyle>
            <a:defPPr>
              <a:defRPr lang="zh-CN"/>
            </a:defPPr>
            <a:lvl1pPr marL="0" algn="l" defTabSz="685800" rtl="0" eaLnBrk="1" latinLnBrk="0" hangingPunct="1">
              <a:defRPr sz="1300" kern="1200">
                <a:solidFill>
                  <a:schemeClr val="tx1"/>
                </a:solidFill>
                <a:latin typeface="Arial" pitchFamily="34" charset="0"/>
                <a:ea typeface="宋体" panose="02010600030101010101" pitchFamily="2" charset="-122"/>
                <a:cs typeface="+mn-cs"/>
              </a:defRPr>
            </a:lvl1pPr>
            <a:lvl2pPr marL="742950" indent="-285750" algn="l" defTabSz="685800" rtl="0" eaLnBrk="1" latinLnBrk="0" hangingPunct="1">
              <a:defRPr sz="1300" kern="1200">
                <a:solidFill>
                  <a:schemeClr val="tx1"/>
                </a:solidFill>
                <a:latin typeface="Arial" pitchFamily="34" charset="0"/>
                <a:ea typeface="宋体" panose="02010600030101010101" pitchFamily="2" charset="-122"/>
                <a:cs typeface="+mn-cs"/>
              </a:defRPr>
            </a:lvl2pPr>
            <a:lvl3pPr marL="1143000" indent="-228600" algn="l" defTabSz="685800" rtl="0" eaLnBrk="1" latinLnBrk="0" hangingPunct="1">
              <a:defRPr sz="1300" kern="1200">
                <a:solidFill>
                  <a:schemeClr val="tx1"/>
                </a:solidFill>
                <a:latin typeface="Arial" pitchFamily="34" charset="0"/>
                <a:ea typeface="宋体" panose="02010600030101010101" pitchFamily="2" charset="-122"/>
                <a:cs typeface="+mn-cs"/>
              </a:defRPr>
            </a:lvl3pPr>
            <a:lvl4pPr marL="1600200" indent="-228600" algn="l" defTabSz="685800" rtl="0" eaLnBrk="1" latinLnBrk="0" hangingPunct="1">
              <a:defRPr sz="1300" kern="1200">
                <a:solidFill>
                  <a:schemeClr val="tx1"/>
                </a:solidFill>
                <a:latin typeface="Arial" pitchFamily="34" charset="0"/>
                <a:ea typeface="宋体" panose="02010600030101010101" pitchFamily="2" charset="-122"/>
                <a:cs typeface="+mn-cs"/>
              </a:defRPr>
            </a:lvl4pPr>
            <a:lvl5pPr marL="2057400" indent="-228600" algn="l" defTabSz="685800" rtl="0" eaLnBrk="1" latinLnBrk="0" hangingPunct="1">
              <a:defRPr sz="1300" kern="1200">
                <a:solidFill>
                  <a:schemeClr val="tx1"/>
                </a:solidFill>
                <a:latin typeface="Arial" pitchFamily="34" charset="0"/>
                <a:ea typeface="宋体" panose="02010600030101010101"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Arial" pitchFamily="34" charset="0"/>
                <a:ea typeface="宋体" panose="02010600030101010101"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Arial" pitchFamily="34" charset="0"/>
                <a:ea typeface="宋体" panose="02010600030101010101"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Arial" pitchFamily="34" charset="0"/>
                <a:ea typeface="宋体" panose="02010600030101010101"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Arial" pitchFamily="34" charset="0"/>
                <a:ea typeface="宋体" panose="02010600030101010101" pitchFamily="2" charset="-122"/>
                <a:cs typeface="+mn-cs"/>
              </a:defRPr>
            </a:lvl9pPr>
          </a:lstStyle>
          <a:p>
            <a:r>
              <a:rPr lang="en-US" altLang="zh-CN" sz="2400" b="1" smtClean="0">
                <a:solidFill>
                  <a:srgbClr val="000000"/>
                </a:solidFill>
                <a:latin typeface="隶书" charset="0"/>
                <a:ea typeface="隶书" charset="0"/>
                <a:cs typeface="隶书" charset="0"/>
              </a:rPr>
              <a:t>13. </a:t>
            </a:r>
            <a:r>
              <a:rPr lang="en-US" altLang="zh-CN" sz="2400" b="1">
                <a:solidFill>
                  <a:srgbClr val="000000"/>
                </a:solidFill>
                <a:latin typeface="隶书" charset="0"/>
                <a:ea typeface="隶书" charset="0"/>
                <a:cs typeface="隶书" charset="0"/>
              </a:rPr>
              <a:t>①</a:t>
            </a:r>
            <a:r>
              <a:rPr lang="zh-CN" altLang="zh-CN" sz="2400" b="1" smtClean="0">
                <a:solidFill>
                  <a:srgbClr val="000000"/>
                </a:solidFill>
                <a:latin typeface="隶书" charset="0"/>
                <a:ea typeface="隶书" charset="0"/>
                <a:cs typeface="隶书" charset="0"/>
              </a:rPr>
              <a:t>错误</a:t>
            </a:r>
            <a:r>
              <a:rPr lang="zh-CN" altLang="zh-CN" sz="2400" b="1">
                <a:solidFill>
                  <a:srgbClr val="000000"/>
                </a:solidFill>
                <a:latin typeface="隶书" charset="0"/>
                <a:ea typeface="隶书" charset="0"/>
                <a:cs typeface="隶书" charset="0"/>
              </a:rPr>
              <a:t>的意识不反映客观存在</a:t>
            </a:r>
            <a:r>
              <a:rPr lang="zh-CN" altLang="zh-CN" sz="2400" b="1" smtClean="0">
                <a:solidFill>
                  <a:srgbClr val="000000"/>
                </a:solidFill>
                <a:latin typeface="隶书" charset="0"/>
                <a:ea typeface="隶书" charset="0"/>
                <a:cs typeface="隶书" charset="0"/>
              </a:rPr>
              <a:t>。</a:t>
            </a:r>
            <a:endParaRPr lang="en-US" altLang="zh-CN" sz="2400" b="1" smtClean="0">
              <a:solidFill>
                <a:srgbClr val="000000"/>
              </a:solidFill>
              <a:latin typeface="隶书" charset="0"/>
              <a:ea typeface="隶书" charset="0"/>
              <a:cs typeface="隶书" charset="0"/>
            </a:endParaRPr>
          </a:p>
          <a:p>
            <a:r>
              <a:rPr lang="zh-CN" altLang="zh-CN" sz="2400" b="1" smtClean="0">
                <a:solidFill>
                  <a:srgbClr val="000000"/>
                </a:solidFill>
                <a:latin typeface="隶书" charset="0"/>
                <a:ea typeface="隶书" charset="0"/>
                <a:cs typeface="隶书" charset="0"/>
              </a:rPr>
              <a:t>（</a:t>
            </a:r>
            <a:r>
              <a:rPr lang="zh-CN" altLang="zh-CN" sz="2400" b="1">
                <a:solidFill>
                  <a:srgbClr val="000000"/>
                </a:solidFill>
                <a:latin typeface="隶书" charset="0"/>
                <a:ea typeface="隶书" charset="0"/>
                <a:cs typeface="隶书" charset="0"/>
              </a:rPr>
              <a:t>不管正确还是错误的意识，都是对客观存在的反映，错误的意识是对客观存在的错误、歪曲的反映 </a:t>
            </a:r>
            <a:r>
              <a:rPr lang="zh-CN" altLang="zh-CN" sz="2400" b="1" smtClean="0">
                <a:solidFill>
                  <a:srgbClr val="000000"/>
                </a:solidFill>
                <a:latin typeface="隶书" charset="0"/>
                <a:ea typeface="隶书" charset="0"/>
                <a:cs typeface="隶书" charset="0"/>
              </a:rPr>
              <a:t>）</a:t>
            </a:r>
            <a:endParaRPr lang="en-US" altLang="zh-CN" sz="2400" b="1" smtClean="0">
              <a:solidFill>
                <a:srgbClr val="000000"/>
              </a:solidFill>
              <a:latin typeface="隶书" charset="0"/>
              <a:ea typeface="隶书" charset="0"/>
              <a:cs typeface="隶书" charset="0"/>
            </a:endParaRPr>
          </a:p>
          <a:p>
            <a:r>
              <a:rPr lang="zh-CN" altLang="en-US" sz="2400" b="1">
                <a:solidFill>
                  <a:srgbClr val="000000"/>
                </a:solidFill>
                <a:latin typeface="隶书" charset="0"/>
                <a:ea typeface="隶书" charset="0"/>
                <a:cs typeface="隶书" charset="0"/>
              </a:rPr>
              <a:t>②</a:t>
            </a:r>
            <a:r>
              <a:rPr lang="zh-CN" altLang="zh-CN" sz="2400" b="1" smtClean="0">
                <a:solidFill>
                  <a:srgbClr val="000000"/>
                </a:solidFill>
                <a:latin typeface="隶书" charset="0"/>
                <a:ea typeface="隶书" charset="0"/>
                <a:cs typeface="隶书" charset="0"/>
              </a:rPr>
              <a:t>只有</a:t>
            </a:r>
            <a:r>
              <a:rPr lang="zh-CN" altLang="zh-CN" sz="2400" b="1">
                <a:solidFill>
                  <a:srgbClr val="000000"/>
                </a:solidFill>
                <a:latin typeface="隶书" charset="0"/>
                <a:ea typeface="隶书" charset="0"/>
                <a:cs typeface="隶书" charset="0"/>
              </a:rPr>
              <a:t>正确的意识对客观事物才有反作用</a:t>
            </a:r>
            <a:r>
              <a:rPr lang="zh-CN" altLang="zh-CN" sz="2400" b="1" smtClean="0">
                <a:solidFill>
                  <a:srgbClr val="000000"/>
                </a:solidFill>
                <a:latin typeface="隶书" charset="0"/>
                <a:ea typeface="隶书" charset="0"/>
                <a:cs typeface="隶书" charset="0"/>
              </a:rPr>
              <a:t>。</a:t>
            </a:r>
            <a:endParaRPr lang="en-US" altLang="zh-CN" sz="2400" b="1" smtClean="0">
              <a:solidFill>
                <a:srgbClr val="000000"/>
              </a:solidFill>
              <a:latin typeface="隶书" charset="0"/>
              <a:ea typeface="隶书" charset="0"/>
              <a:cs typeface="隶书" charset="0"/>
            </a:endParaRPr>
          </a:p>
          <a:p>
            <a:r>
              <a:rPr lang="zh-CN" altLang="zh-CN" sz="2400" b="1" smtClean="0">
                <a:solidFill>
                  <a:srgbClr val="000000"/>
                </a:solidFill>
                <a:latin typeface="隶书" charset="0"/>
                <a:ea typeface="隶书" charset="0"/>
                <a:cs typeface="隶书" charset="0"/>
              </a:rPr>
              <a:t>（</a:t>
            </a:r>
            <a:r>
              <a:rPr lang="zh-CN" altLang="en-US" sz="2400" b="1">
                <a:solidFill>
                  <a:srgbClr val="000000"/>
                </a:solidFill>
                <a:latin typeface="隶书" charset="0"/>
                <a:ea typeface="隶书" charset="0"/>
                <a:cs typeface="隶书" charset="0"/>
              </a:rPr>
              <a:t>不管正确还是错误的意识，都对客观</a:t>
            </a:r>
            <a:r>
              <a:rPr lang="zh-CN" altLang="en-US" sz="2400" b="1" smtClean="0">
                <a:solidFill>
                  <a:srgbClr val="000000"/>
                </a:solidFill>
                <a:latin typeface="隶书" charset="0"/>
                <a:ea typeface="隶书" charset="0"/>
                <a:cs typeface="隶书" charset="0"/>
              </a:rPr>
              <a:t>事物有反作用</a:t>
            </a:r>
            <a:r>
              <a:rPr lang="en-US" altLang="zh-CN" sz="2400" b="1" smtClean="0">
                <a:solidFill>
                  <a:srgbClr val="000000"/>
                </a:solidFill>
                <a:latin typeface="隶书" charset="0"/>
                <a:ea typeface="隶书" charset="0"/>
                <a:cs typeface="隶书" charset="0"/>
              </a:rPr>
              <a:t>,</a:t>
            </a:r>
            <a:r>
              <a:rPr lang="zh-CN" altLang="zh-CN" sz="2400" b="1" smtClean="0">
                <a:solidFill>
                  <a:srgbClr val="000000"/>
                </a:solidFill>
                <a:latin typeface="隶书" charset="0"/>
                <a:ea typeface="隶书" charset="0"/>
                <a:cs typeface="隶书" charset="0"/>
              </a:rPr>
              <a:t>正确</a:t>
            </a:r>
            <a:r>
              <a:rPr lang="zh-CN" altLang="zh-CN" sz="2400" b="1">
                <a:solidFill>
                  <a:srgbClr val="000000"/>
                </a:solidFill>
                <a:latin typeface="隶书" charset="0"/>
                <a:ea typeface="隶书" charset="0"/>
                <a:cs typeface="隶书" charset="0"/>
              </a:rPr>
              <a:t>意识正确</a:t>
            </a:r>
            <a:r>
              <a:rPr lang="zh-CN" altLang="zh-CN" sz="2400" b="1" smtClean="0">
                <a:solidFill>
                  <a:srgbClr val="000000"/>
                </a:solidFill>
                <a:latin typeface="隶书" charset="0"/>
                <a:ea typeface="隶书" charset="0"/>
                <a:cs typeface="隶书" charset="0"/>
              </a:rPr>
              <a:t>指导践</a:t>
            </a:r>
            <a:r>
              <a:rPr lang="en-US" altLang="zh-CN" sz="2400" b="1" smtClean="0">
                <a:solidFill>
                  <a:srgbClr val="000000"/>
                </a:solidFill>
                <a:latin typeface="隶书" charset="0"/>
                <a:ea typeface="隶书" charset="0"/>
                <a:cs typeface="隶书" charset="0"/>
              </a:rPr>
              <a:t>   </a:t>
            </a:r>
            <a:r>
              <a:rPr lang="zh-CN" altLang="zh-CN" sz="2400" b="1" smtClean="0">
                <a:solidFill>
                  <a:srgbClr val="000000"/>
                </a:solidFill>
                <a:latin typeface="隶书" charset="0"/>
                <a:ea typeface="隶书" charset="0"/>
                <a:cs typeface="隶书" charset="0"/>
              </a:rPr>
              <a:t>）</a:t>
            </a:r>
            <a:endParaRPr lang="en-US" altLang="zh-CN" sz="2400" b="1" smtClean="0">
              <a:solidFill>
                <a:srgbClr val="000000"/>
              </a:solidFill>
              <a:latin typeface="隶书" charset="0"/>
              <a:ea typeface="隶书" charset="0"/>
              <a:cs typeface="隶书" charset="0"/>
            </a:endParaRPr>
          </a:p>
          <a:p>
            <a:r>
              <a:rPr lang="en-US" altLang="zh-CN" sz="2400" b="1" smtClean="0">
                <a:solidFill>
                  <a:srgbClr val="000000"/>
                </a:solidFill>
                <a:latin typeface="隶书" charset="0"/>
                <a:ea typeface="隶书" charset="0"/>
                <a:cs typeface="隶书" charset="0"/>
              </a:rPr>
              <a:t>14.</a:t>
            </a:r>
            <a:r>
              <a:rPr lang="zh-CN" altLang="en-US" sz="2400" b="1">
                <a:solidFill>
                  <a:srgbClr val="000000"/>
                </a:solidFill>
                <a:latin typeface="隶书" charset="0"/>
                <a:ea typeface="隶书" charset="0"/>
                <a:cs typeface="隶书" charset="0"/>
              </a:rPr>
              <a:t>人类社会发展后自然界不再独立于人的意识</a:t>
            </a:r>
            <a:r>
              <a:rPr lang="zh-CN" altLang="en-US" sz="2400" b="1" smtClean="0">
                <a:solidFill>
                  <a:srgbClr val="000000"/>
                </a:solidFill>
                <a:latin typeface="隶书" charset="0"/>
                <a:ea typeface="隶书" charset="0"/>
                <a:cs typeface="隶书" charset="0"/>
              </a:rPr>
              <a:t>之外</a:t>
            </a:r>
            <a:endParaRPr lang="en-US" altLang="zh-CN" sz="2400" b="1" smtClean="0">
              <a:solidFill>
                <a:srgbClr val="000000"/>
              </a:solidFill>
              <a:latin typeface="隶书" charset="0"/>
              <a:ea typeface="隶书" charset="0"/>
              <a:cs typeface="隶书" charset="0"/>
            </a:endParaRPr>
          </a:p>
          <a:p>
            <a:r>
              <a:rPr lang="zh-CN" altLang="en-US" sz="2400" b="1">
                <a:solidFill>
                  <a:srgbClr val="000000"/>
                </a:solidFill>
                <a:latin typeface="隶书" charset="0"/>
                <a:ea typeface="隶书" charset="0"/>
                <a:cs typeface="隶书" charset="0"/>
              </a:rPr>
              <a:t>自然界具有客观性，人类社会发展后自然界仍然独立于人的意识</a:t>
            </a:r>
            <a:r>
              <a:rPr lang="zh-CN" altLang="en-US" sz="2400" b="1" smtClean="0">
                <a:solidFill>
                  <a:srgbClr val="000000"/>
                </a:solidFill>
                <a:latin typeface="隶书" charset="0"/>
                <a:ea typeface="隶书" charset="0"/>
                <a:cs typeface="隶书" charset="0"/>
              </a:rPr>
              <a:t>之外</a:t>
            </a:r>
            <a:endParaRPr lang="en-US" altLang="zh-CN" sz="2400" b="1" smtClean="0">
              <a:solidFill>
                <a:srgbClr val="000000"/>
              </a:solidFill>
              <a:latin typeface="隶书" charset="0"/>
              <a:ea typeface="隶书" charset="0"/>
              <a:cs typeface="隶书" charset="0"/>
            </a:endParaRPr>
          </a:p>
          <a:p>
            <a:r>
              <a:rPr lang="en-US" altLang="zh-CN" sz="2400" b="1" smtClean="0">
                <a:solidFill>
                  <a:srgbClr val="000000"/>
                </a:solidFill>
                <a:latin typeface="隶书" charset="0"/>
                <a:ea typeface="隶书" charset="0"/>
                <a:cs typeface="隶书" charset="0"/>
              </a:rPr>
              <a:t>15.</a:t>
            </a:r>
            <a:r>
              <a:rPr lang="zh-CN" altLang="en-US" sz="2400" b="1">
                <a:solidFill>
                  <a:srgbClr val="000000"/>
                </a:solidFill>
                <a:latin typeface="隶书" charset="0"/>
                <a:ea typeface="隶书" charset="0"/>
                <a:cs typeface="隶书" charset="0"/>
              </a:rPr>
              <a:t>尊重客观规律是实现事物向前发展的唯一</a:t>
            </a:r>
            <a:r>
              <a:rPr lang="zh-CN" altLang="en-US" sz="2400" b="1" smtClean="0">
                <a:solidFill>
                  <a:srgbClr val="000000"/>
                </a:solidFill>
                <a:latin typeface="隶书" charset="0"/>
                <a:ea typeface="隶书" charset="0"/>
                <a:cs typeface="隶书" charset="0"/>
              </a:rPr>
              <a:t>因素。</a:t>
            </a:r>
            <a:endParaRPr lang="en-US" altLang="zh-CN" sz="2400" b="1" smtClean="0">
              <a:solidFill>
                <a:srgbClr val="000000"/>
              </a:solidFill>
              <a:latin typeface="隶书" charset="0"/>
              <a:ea typeface="隶书" charset="0"/>
              <a:cs typeface="隶书" charset="0"/>
            </a:endParaRPr>
          </a:p>
          <a:p>
            <a:r>
              <a:rPr lang="zh-CN" altLang="en-US" sz="2400" b="1" smtClean="0">
                <a:solidFill>
                  <a:srgbClr val="000000"/>
                </a:solidFill>
                <a:latin typeface="隶书" charset="0"/>
                <a:ea typeface="隶书" charset="0"/>
                <a:cs typeface="隶书" charset="0"/>
              </a:rPr>
              <a:t>尊重</a:t>
            </a:r>
            <a:r>
              <a:rPr lang="zh-CN" altLang="en-US" sz="2400" b="1">
                <a:solidFill>
                  <a:srgbClr val="000000"/>
                </a:solidFill>
                <a:latin typeface="隶书" charset="0"/>
                <a:ea typeface="隶书" charset="0"/>
                <a:cs typeface="隶书" charset="0"/>
              </a:rPr>
              <a:t>客观规律是实现事物向前发展的条件之一，要想实现事物向前发展还需要充分发挥主观能动性</a:t>
            </a:r>
            <a:endParaRPr lang="zh-CN" altLang="en-US" sz="2400" b="1">
              <a:solidFill>
                <a:srgbClr val="000000"/>
              </a:solidFill>
              <a:latin typeface="隶书" charset="0"/>
              <a:ea typeface="隶书" charset="0"/>
              <a:cs typeface="隶书" charset="0"/>
            </a:endParaRPr>
          </a:p>
        </p:txBody>
      </p:sp>
    </p:spTree>
    <p:custDataLst>
      <p:tags r:id="rId8"/>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90114">
                                            <p:txEl>
                                              <p:pRg st="1" end="1"/>
                                            </p:txEl>
                                          </p:spTgt>
                                        </p:tgtEl>
                                        <p:attrNameLst>
                                          <p:attrName>style.visibility</p:attrName>
                                        </p:attrNameLst>
                                      </p:cBhvr>
                                      <p:to>
                                        <p:strVal val="visible"/>
                                      </p:to>
                                    </p:set>
                                    <p:anim calcmode="lin" valueType="num">
                                      <p:cBhvr additive="base">
                                        <p:cTn id="7" dur="500" fill="hold"/>
                                        <p:tgtEl>
                                          <p:spTgt spid="90114">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011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90114">
                                            <p:txEl>
                                              <p:pRg st="3" end="3"/>
                                            </p:txEl>
                                          </p:spTgt>
                                        </p:tgtEl>
                                        <p:attrNameLst>
                                          <p:attrName>style.visibility</p:attrName>
                                        </p:attrNameLst>
                                      </p:cBhvr>
                                      <p:to>
                                        <p:strVal val="visible"/>
                                      </p:to>
                                    </p:set>
                                    <p:anim calcmode="lin" valueType="num">
                                      <p:cBhvr additive="base">
                                        <p:cTn id="13" dur="500" fill="hold"/>
                                        <p:tgtEl>
                                          <p:spTgt spid="90114">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011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90114">
                                            <p:txEl>
                                              <p:pRg st="5" end="5"/>
                                            </p:txEl>
                                          </p:spTgt>
                                        </p:tgtEl>
                                        <p:attrNameLst>
                                          <p:attrName>style.visibility</p:attrName>
                                        </p:attrNameLst>
                                      </p:cBhvr>
                                      <p:to>
                                        <p:strVal val="visible"/>
                                      </p:to>
                                    </p:set>
                                    <p:anim calcmode="lin" valueType="num">
                                      <p:cBhvr additive="base">
                                        <p:cTn id="19" dur="500" fill="hold"/>
                                        <p:tgtEl>
                                          <p:spTgt spid="90114">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011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90114">
                                            <p:txEl>
                                              <p:pRg st="7" end="7"/>
                                            </p:txEl>
                                          </p:spTgt>
                                        </p:tgtEl>
                                        <p:attrNameLst>
                                          <p:attrName>style.visibility</p:attrName>
                                        </p:attrNameLst>
                                      </p:cBhvr>
                                      <p:to>
                                        <p:strVal val="visible"/>
                                      </p:to>
                                    </p:set>
                                    <p:anim calcmode="lin" valueType="num">
                                      <p:cBhvr additive="base">
                                        <p:cTn id="25" dur="500" fill="hold"/>
                                        <p:tgtEl>
                                          <p:spTgt spid="90114">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011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6"/>
          <a:tile tx="0" ty="0" sx="100000" sy="100000" flip="none" algn="tl"/>
        </a:blipFill>
        <a:effectLst/>
      </p:bgPr>
    </p:bg>
    <p:spTree>
      <p:nvGrpSpPr>
        <p:cNvPr id="1" name=""/>
        <p:cNvGrpSpPr/>
        <p:nvPr>
          <p:custDataLst>
            <p:tags r:id="rId2"/>
          </p:custDataLst>
        </p:nvPr>
      </p:nvGrpSpPr>
      <p:grpSpPr>
        <a:xfrm>
          <a:off x="0" y="0"/>
          <a:ext cx="0" cy="0"/>
        </a:xfrm>
      </p:grpSpPr>
      <p:pic>
        <p:nvPicPr>
          <p:cNvPr id="3" name="图片 2" title=""/>
          <p:cNvPicPr>
            <a:picLocks noChangeAspect="1"/>
          </p:cNvPicPr>
          <p:nvPr userDrawn="1">
            <p:custDataLst>
              <p:tags r:id="rId4"/>
            </p:custDataLst>
          </p:nvPr>
        </p:nvPicPr>
        <p:blipFill>
          <a:blip r:embed="rId3"/>
          <a:stretch>
            <a:fillRect/>
          </a:stretch>
        </p:blipFill>
        <p:spPr>
          <a:xfrm>
            <a:off x="6906101" y="3581448"/>
            <a:ext cx="2231231" cy="1811726"/>
          </a:xfrm>
          <a:prstGeom prst="rect">
            <a:avLst/>
          </a:prstGeom>
        </p:spPr>
      </p:pic>
      <p:sp>
        <p:nvSpPr>
          <p:cNvPr id="2" name="矩形 1" title=""/>
          <p:cNvSpPr/>
          <p:nvPr>
            <p:custDataLst>
              <p:tags r:id="rId5"/>
            </p:custDataLst>
          </p:nvPr>
        </p:nvSpPr>
        <p:spPr>
          <a:xfrm>
            <a:off x="179512" y="180057"/>
            <a:ext cx="8784976" cy="4707890"/>
          </a:xfrm>
          <a:prstGeom prst="rect">
            <a:avLst/>
          </a:prstGeom>
        </p:spPr>
        <p:txBody>
          <a:bodyPr wrap="square">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pPr>
              <a:lnSpc>
                <a:spcPct val="150000"/>
              </a:lnSpc>
            </a:pPr>
            <a:r>
              <a:rPr lang="en-US" altLang="zh-CN" sz="2000" b="1" smtClean="0">
                <a:solidFill>
                  <a:srgbClr val="000000"/>
                </a:solidFill>
                <a:latin typeface="隶书" charset="0"/>
                <a:ea typeface="隶书" charset="0"/>
                <a:cs typeface="隶书" charset="0"/>
              </a:rPr>
              <a:t>16. </a:t>
            </a:r>
            <a:r>
              <a:rPr lang="en-US" altLang="zh-CN" sz="2000" b="1">
                <a:solidFill>
                  <a:srgbClr val="000000"/>
                </a:solidFill>
                <a:latin typeface="隶书" charset="0"/>
                <a:ea typeface="隶书" charset="0"/>
                <a:cs typeface="隶书" charset="0"/>
              </a:rPr>
              <a:t>①</a:t>
            </a:r>
            <a:r>
              <a:rPr lang="zh-CN" altLang="en-US" sz="2000" b="1">
                <a:solidFill>
                  <a:srgbClr val="000000"/>
                </a:solidFill>
                <a:latin typeface="隶书" charset="0"/>
                <a:ea typeface="隶书" charset="0"/>
                <a:cs typeface="隶书" charset="0"/>
              </a:rPr>
              <a:t>意识是对客观存在的</a:t>
            </a:r>
            <a:r>
              <a:rPr lang="zh-CN" altLang="en-US" sz="2000" b="1" smtClean="0">
                <a:solidFill>
                  <a:srgbClr val="000000"/>
                </a:solidFill>
                <a:latin typeface="隶书" charset="0"/>
                <a:ea typeface="隶书" charset="0"/>
                <a:cs typeface="隶书" charset="0"/>
              </a:rPr>
              <a:t>正确反映、</a:t>
            </a:r>
            <a:r>
              <a:rPr lang="zh-CN" altLang="en-US" sz="2000" b="1">
                <a:solidFill>
                  <a:srgbClr val="000000"/>
                </a:solidFill>
                <a:latin typeface="隶书" charset="0"/>
                <a:ea typeface="隶书" charset="0"/>
                <a:cs typeface="隶书" charset="0"/>
              </a:rPr>
              <a:t>机械反映、直观</a:t>
            </a:r>
            <a:r>
              <a:rPr lang="zh-CN" altLang="en-US" sz="2000" b="1" smtClean="0">
                <a:solidFill>
                  <a:srgbClr val="000000"/>
                </a:solidFill>
                <a:latin typeface="隶书" charset="0"/>
                <a:ea typeface="隶书" charset="0"/>
                <a:cs typeface="隶书" charset="0"/>
              </a:rPr>
              <a:t>反映；模拟</a:t>
            </a:r>
            <a:r>
              <a:rPr lang="zh-CN" altLang="en-US" sz="2000" b="1">
                <a:solidFill>
                  <a:srgbClr val="000000"/>
                </a:solidFill>
                <a:latin typeface="隶书" charset="0"/>
                <a:ea typeface="隶书" charset="0"/>
                <a:cs typeface="隶书" charset="0"/>
              </a:rPr>
              <a:t>、</a:t>
            </a:r>
            <a:r>
              <a:rPr lang="zh-CN" altLang="en-US" sz="2000" b="1" smtClean="0">
                <a:solidFill>
                  <a:srgbClr val="000000"/>
                </a:solidFill>
                <a:latin typeface="隶书" charset="0"/>
                <a:ea typeface="隶书" charset="0"/>
                <a:cs typeface="隶书" charset="0"/>
              </a:rPr>
              <a:t>再现</a:t>
            </a:r>
            <a:r>
              <a:rPr lang="zh-CN" altLang="en-US" sz="2000" b="1">
                <a:solidFill>
                  <a:srgbClr val="000000"/>
                </a:solidFill>
                <a:latin typeface="隶书" charset="0"/>
                <a:ea typeface="隶书" charset="0"/>
                <a:cs typeface="隶书" charset="0"/>
              </a:rPr>
              <a:t>、</a:t>
            </a:r>
            <a:r>
              <a:rPr lang="zh-CN" altLang="en-US" sz="2000" b="1" smtClean="0">
                <a:solidFill>
                  <a:srgbClr val="000000"/>
                </a:solidFill>
                <a:latin typeface="隶书" charset="0"/>
                <a:ea typeface="隶书" charset="0"/>
                <a:cs typeface="隶书" charset="0"/>
              </a:rPr>
              <a:t>还原、复制、</a:t>
            </a:r>
            <a:endParaRPr lang="en-US" altLang="zh-CN" sz="2000" b="1" smtClean="0">
              <a:solidFill>
                <a:srgbClr val="000000"/>
              </a:solidFill>
              <a:latin typeface="隶书" charset="0"/>
              <a:ea typeface="隶书" charset="0"/>
              <a:cs typeface="隶书" charset="0"/>
            </a:endParaRPr>
          </a:p>
          <a:p>
            <a:pPr>
              <a:lnSpc>
                <a:spcPct val="150000"/>
              </a:lnSpc>
            </a:pPr>
            <a:r>
              <a:rPr lang="zh-CN" altLang="en-US" sz="2000" b="1" smtClean="0">
                <a:solidFill>
                  <a:srgbClr val="000000"/>
                </a:solidFill>
                <a:latin typeface="隶书" charset="0"/>
                <a:ea typeface="隶书" charset="0"/>
                <a:cs typeface="隶书" charset="0"/>
              </a:rPr>
              <a:t>（</a:t>
            </a:r>
            <a:r>
              <a:rPr lang="zh-CN" altLang="en-US" sz="2000" b="1">
                <a:solidFill>
                  <a:srgbClr val="000000"/>
                </a:solidFill>
                <a:latin typeface="隶书" charset="0"/>
                <a:ea typeface="隶书" charset="0"/>
                <a:cs typeface="隶书" charset="0"/>
              </a:rPr>
              <a:t>不一定都是正确的反映，不是机械、模拟，是能动的反映）</a:t>
            </a:r>
            <a:endParaRPr lang="zh-CN" altLang="en-US" sz="2000" b="1">
              <a:solidFill>
                <a:srgbClr val="000000"/>
              </a:solidFill>
              <a:latin typeface="隶书" charset="0"/>
              <a:ea typeface="隶书" charset="0"/>
              <a:cs typeface="隶书" charset="0"/>
            </a:endParaRPr>
          </a:p>
          <a:p>
            <a:pPr>
              <a:lnSpc>
                <a:spcPct val="150000"/>
              </a:lnSpc>
            </a:pPr>
            <a:r>
              <a:rPr lang="zh-CN" altLang="en-US" sz="2000" b="1">
                <a:solidFill>
                  <a:srgbClr val="000000"/>
                </a:solidFill>
                <a:latin typeface="隶书" charset="0"/>
                <a:ea typeface="隶书" charset="0"/>
                <a:cs typeface="隶书" charset="0"/>
              </a:rPr>
              <a:t>②艺术家创作</a:t>
            </a:r>
            <a:r>
              <a:rPr lang="zh-CN" altLang="en-US" sz="2000" b="1" smtClean="0">
                <a:solidFill>
                  <a:srgbClr val="000000"/>
                </a:solidFill>
                <a:latin typeface="隶书" charset="0"/>
                <a:ea typeface="隶书" charset="0"/>
                <a:cs typeface="隶书" charset="0"/>
              </a:rPr>
              <a:t>的作品的</a:t>
            </a:r>
            <a:r>
              <a:rPr lang="zh-CN" altLang="en-US" sz="2000" b="1">
                <a:solidFill>
                  <a:srgbClr val="000000"/>
                </a:solidFill>
                <a:latin typeface="隶书" charset="0"/>
                <a:ea typeface="隶书" charset="0"/>
                <a:cs typeface="隶书" charset="0"/>
              </a:rPr>
              <a:t>内容具有主观性</a:t>
            </a:r>
            <a:r>
              <a:rPr lang="zh-CN" altLang="en-US" sz="2000" b="1" smtClean="0">
                <a:solidFill>
                  <a:srgbClr val="000000"/>
                </a:solidFill>
                <a:latin typeface="隶书" charset="0"/>
                <a:ea typeface="隶书" charset="0"/>
                <a:cs typeface="隶书" charset="0"/>
              </a:rPr>
              <a:t>。</a:t>
            </a:r>
            <a:endParaRPr lang="en-US" altLang="zh-CN" sz="2000" b="1" smtClean="0">
              <a:solidFill>
                <a:srgbClr val="000000"/>
              </a:solidFill>
              <a:latin typeface="隶书" charset="0"/>
              <a:ea typeface="隶书" charset="0"/>
              <a:cs typeface="隶书" charset="0"/>
            </a:endParaRPr>
          </a:p>
          <a:p>
            <a:pPr>
              <a:lnSpc>
                <a:spcPct val="150000"/>
              </a:lnSpc>
            </a:pPr>
            <a:r>
              <a:rPr lang="zh-CN" altLang="en-US" sz="2000" b="1" smtClean="0">
                <a:solidFill>
                  <a:srgbClr val="000000"/>
                </a:solidFill>
                <a:latin typeface="隶书" charset="0"/>
                <a:ea typeface="隶书" charset="0"/>
                <a:cs typeface="隶书" charset="0"/>
              </a:rPr>
              <a:t>（ </a:t>
            </a:r>
            <a:r>
              <a:rPr lang="zh-CN" altLang="en-US" sz="2000" b="1">
                <a:solidFill>
                  <a:srgbClr val="000000"/>
                </a:solidFill>
                <a:latin typeface="隶书" charset="0"/>
                <a:ea typeface="隶书" charset="0"/>
                <a:cs typeface="隶书" charset="0"/>
              </a:rPr>
              <a:t>意识的内容是客观的，形式是主观的   ）</a:t>
            </a:r>
            <a:endParaRPr lang="zh-CN" altLang="en-US" sz="2000" b="1">
              <a:solidFill>
                <a:srgbClr val="000000"/>
              </a:solidFill>
              <a:latin typeface="隶书" charset="0"/>
              <a:ea typeface="隶书" charset="0"/>
              <a:cs typeface="隶书" charset="0"/>
            </a:endParaRPr>
          </a:p>
          <a:p>
            <a:pPr>
              <a:lnSpc>
                <a:spcPct val="150000"/>
              </a:lnSpc>
            </a:pPr>
            <a:r>
              <a:rPr lang="zh-CN" altLang="en-US" sz="2000" b="1">
                <a:solidFill>
                  <a:srgbClr val="000000"/>
                </a:solidFill>
                <a:latin typeface="隶书" charset="0"/>
                <a:ea typeface="隶书" charset="0"/>
                <a:cs typeface="隶书" charset="0"/>
              </a:rPr>
              <a:t>③意识能够直接引起客观事物的变化，能够把观念的存在变为现实的存在，能够把理想变为现实，具有直接现实性</a:t>
            </a:r>
            <a:endParaRPr lang="zh-CN" altLang="en-US" sz="2000" b="1">
              <a:solidFill>
                <a:srgbClr val="000000"/>
              </a:solidFill>
              <a:latin typeface="隶书" charset="0"/>
              <a:ea typeface="隶书" charset="0"/>
              <a:cs typeface="隶书" charset="0"/>
            </a:endParaRPr>
          </a:p>
          <a:p>
            <a:pPr>
              <a:lnSpc>
                <a:spcPct val="150000"/>
              </a:lnSpc>
            </a:pPr>
            <a:r>
              <a:rPr lang="zh-CN" altLang="en-US" sz="2000" b="1">
                <a:solidFill>
                  <a:srgbClr val="000000"/>
                </a:solidFill>
                <a:latin typeface="隶书" charset="0"/>
                <a:ea typeface="隶书" charset="0"/>
                <a:cs typeface="隶书" charset="0"/>
              </a:rPr>
              <a:t>（ 意识不能直接引起客观事物的变化，实践具有直接现实性  ）</a:t>
            </a:r>
            <a:endParaRPr lang="zh-CN" altLang="en-US" sz="2000" b="1">
              <a:solidFill>
                <a:srgbClr val="000000"/>
              </a:solidFill>
              <a:latin typeface="隶书" charset="0"/>
              <a:ea typeface="隶书" charset="0"/>
              <a:cs typeface="隶书" charset="0"/>
            </a:endParaRPr>
          </a:p>
          <a:p>
            <a:pPr>
              <a:lnSpc>
                <a:spcPct val="150000"/>
              </a:lnSpc>
            </a:pPr>
            <a:r>
              <a:rPr lang="zh-CN" altLang="en-US" sz="2000" b="1">
                <a:solidFill>
                  <a:srgbClr val="000000"/>
                </a:solidFill>
                <a:latin typeface="隶书" charset="0"/>
                <a:ea typeface="隶书" charset="0"/>
                <a:cs typeface="隶书" charset="0"/>
              </a:rPr>
              <a:t>④物质与意识相互依赖，相互影响</a:t>
            </a:r>
            <a:endParaRPr lang="zh-CN" altLang="en-US" sz="2000" b="1">
              <a:solidFill>
                <a:srgbClr val="000000"/>
              </a:solidFill>
              <a:latin typeface="隶书" charset="0"/>
              <a:ea typeface="隶书" charset="0"/>
              <a:cs typeface="隶书" charset="0"/>
            </a:endParaRPr>
          </a:p>
          <a:p>
            <a:pPr>
              <a:lnSpc>
                <a:spcPct val="150000"/>
              </a:lnSpc>
            </a:pPr>
            <a:r>
              <a:rPr lang="zh-CN" altLang="en-US" sz="2000" b="1">
                <a:solidFill>
                  <a:srgbClr val="000000"/>
                </a:solidFill>
                <a:latin typeface="隶书" charset="0"/>
                <a:ea typeface="隶书" charset="0"/>
                <a:cs typeface="隶书" charset="0"/>
              </a:rPr>
              <a:t>（ 物质不依赖于意识，意识离不开物质，依赖于物质 </a:t>
            </a:r>
            <a:r>
              <a:rPr lang="zh-CN" altLang="en-US" sz="2000" b="1" smtClean="0">
                <a:solidFill>
                  <a:srgbClr val="000000"/>
                </a:solidFill>
                <a:latin typeface="隶书" charset="0"/>
                <a:ea typeface="隶书" charset="0"/>
                <a:cs typeface="隶书" charset="0"/>
              </a:rPr>
              <a:t>）</a:t>
            </a:r>
            <a:endParaRPr lang="zh-CN" altLang="en-US" sz="2000" b="1" smtClean="0">
              <a:solidFill>
                <a:srgbClr val="000000"/>
              </a:solidFill>
              <a:latin typeface="隶书" charset="0"/>
              <a:ea typeface="隶书" charset="0"/>
              <a:cs typeface="隶书" charset="0"/>
            </a:endParaRPr>
          </a:p>
        </p:txBody>
      </p:sp>
    </p:spTree>
    <p:custDataLst>
      <p:tags r:id="rId7"/>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anim calcmode="lin" valueType="num">
                                      <p:cBhvr additive="base">
                                        <p:cTn id="19"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2">
                                            <p:txEl>
                                              <p:pRg st="7" end="7"/>
                                            </p:txEl>
                                          </p:spTgt>
                                        </p:tgtEl>
                                        <p:attrNameLst>
                                          <p:attrName>style.visibility</p:attrName>
                                        </p:attrNameLst>
                                      </p:cBhvr>
                                      <p:to>
                                        <p:strVal val="visible"/>
                                      </p:to>
                                    </p:set>
                                    <p:anim calcmode="lin" valueType="num">
                                      <p:cBhvr additive="base">
                                        <p:cTn id="2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6"/>
          <a:tile tx="0" ty="0" sx="100000" sy="100000" flip="none" algn="tl"/>
        </a:blipFill>
        <a:effectLst/>
      </p:bgPr>
    </p:bg>
    <p:spTree>
      <p:nvGrpSpPr>
        <p:cNvPr id="1" name=""/>
        <p:cNvGrpSpPr/>
        <p:nvPr>
          <p:custDataLst>
            <p:tags r:id="rId2"/>
          </p:custDataLst>
        </p:nvPr>
      </p:nvGrpSpPr>
      <p:grpSpPr>
        <a:xfrm>
          <a:off x="0" y="0"/>
          <a:ext cx="0" cy="0"/>
        </a:xfrm>
      </p:grpSpPr>
      <p:pic>
        <p:nvPicPr>
          <p:cNvPr id="3" name="图片 2" title=""/>
          <p:cNvPicPr>
            <a:picLocks noChangeAspect="1"/>
          </p:cNvPicPr>
          <p:nvPr userDrawn="1">
            <p:custDataLst>
              <p:tags r:id="rId4"/>
            </p:custDataLst>
          </p:nvPr>
        </p:nvPicPr>
        <p:blipFill>
          <a:blip r:embed="rId3"/>
          <a:stretch>
            <a:fillRect/>
          </a:stretch>
        </p:blipFill>
        <p:spPr>
          <a:xfrm>
            <a:off x="6906101" y="3581448"/>
            <a:ext cx="2231231" cy="1811726"/>
          </a:xfrm>
          <a:prstGeom prst="rect">
            <a:avLst/>
          </a:prstGeom>
        </p:spPr>
      </p:pic>
      <p:sp>
        <p:nvSpPr>
          <p:cNvPr id="2" name="矩形 1" title=""/>
          <p:cNvSpPr/>
          <p:nvPr>
            <p:custDataLst>
              <p:tags r:id="rId5"/>
            </p:custDataLst>
          </p:nvPr>
        </p:nvSpPr>
        <p:spPr>
          <a:xfrm>
            <a:off x="179512" y="180057"/>
            <a:ext cx="8784976" cy="4154170"/>
          </a:xfrm>
          <a:prstGeom prst="rect">
            <a:avLst/>
          </a:prstGeom>
        </p:spPr>
        <p:txBody>
          <a:bodyPr wrap="square">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zh-CN" altLang="en-US" sz="2400" b="1" smtClean="0">
                <a:solidFill>
                  <a:srgbClr val="000000"/>
                </a:solidFill>
                <a:latin typeface="隶书" charset="0"/>
                <a:ea typeface="隶书" charset="0"/>
                <a:cs typeface="隶书" charset="0"/>
              </a:rPr>
              <a:t>⑤意识促进</a:t>
            </a:r>
            <a:r>
              <a:rPr lang="zh-CN" altLang="en-US" sz="2400" b="1">
                <a:solidFill>
                  <a:srgbClr val="000000"/>
                </a:solidFill>
                <a:latin typeface="隶书" charset="0"/>
                <a:ea typeface="隶书" charset="0"/>
                <a:cs typeface="隶书" charset="0"/>
              </a:rPr>
              <a:t>客观事物</a:t>
            </a:r>
            <a:r>
              <a:rPr lang="zh-CN" altLang="en-US" sz="2400" b="1" smtClean="0">
                <a:solidFill>
                  <a:srgbClr val="000000"/>
                </a:solidFill>
                <a:latin typeface="隶书" charset="0"/>
                <a:ea typeface="隶书" charset="0"/>
                <a:cs typeface="隶书" charset="0"/>
              </a:rPr>
              <a:t>发展</a:t>
            </a:r>
            <a:endParaRPr lang="en-US" altLang="zh-CN" sz="2400" b="1" smtClean="0">
              <a:solidFill>
                <a:srgbClr val="000000"/>
              </a:solidFill>
              <a:latin typeface="隶书" charset="0"/>
              <a:ea typeface="隶书" charset="0"/>
              <a:cs typeface="隶书" charset="0"/>
            </a:endParaRPr>
          </a:p>
          <a:p>
            <a:r>
              <a:rPr lang="zh-CN" altLang="en-US" sz="2400" b="1" smtClean="0">
                <a:solidFill>
                  <a:srgbClr val="000000"/>
                </a:solidFill>
                <a:latin typeface="隶书" charset="0"/>
                <a:ea typeface="隶书" charset="0"/>
                <a:cs typeface="隶书" charset="0"/>
              </a:rPr>
              <a:t>（</a:t>
            </a:r>
            <a:r>
              <a:rPr lang="zh-CN" altLang="en-US" sz="2400" b="1">
                <a:solidFill>
                  <a:srgbClr val="000000"/>
                </a:solidFill>
                <a:latin typeface="隶书" charset="0"/>
                <a:ea typeface="隶书" charset="0"/>
                <a:cs typeface="隶书" charset="0"/>
              </a:rPr>
              <a:t>意识有正确与错误之分，因此意识促进、起积极作用、正确等错误的    ）</a:t>
            </a:r>
            <a:endParaRPr lang="zh-CN" altLang="en-US" sz="2400" b="1">
              <a:solidFill>
                <a:srgbClr val="000000"/>
              </a:solidFill>
              <a:latin typeface="隶书" charset="0"/>
              <a:ea typeface="隶书" charset="0"/>
              <a:cs typeface="隶书" charset="0"/>
            </a:endParaRPr>
          </a:p>
          <a:p>
            <a:r>
              <a:rPr lang="zh-CN" altLang="en-US" sz="2400" b="1">
                <a:solidFill>
                  <a:srgbClr val="000000"/>
                </a:solidFill>
                <a:latin typeface="隶书" charset="0"/>
                <a:ea typeface="隶书" charset="0"/>
                <a:cs typeface="隶书" charset="0"/>
              </a:rPr>
              <a:t>⑥抗美援朝精神对战争的胜利起了决定</a:t>
            </a:r>
            <a:r>
              <a:rPr lang="zh-CN" altLang="en-US" sz="2400" b="1" smtClean="0">
                <a:solidFill>
                  <a:srgbClr val="000000"/>
                </a:solidFill>
                <a:latin typeface="隶书" charset="0"/>
                <a:ea typeface="隶书" charset="0"/>
                <a:cs typeface="隶书" charset="0"/>
              </a:rPr>
              <a:t>作用</a:t>
            </a:r>
            <a:endParaRPr lang="en-US" altLang="zh-CN" sz="2400" b="1" smtClean="0">
              <a:solidFill>
                <a:srgbClr val="000000"/>
              </a:solidFill>
              <a:latin typeface="隶书" charset="0"/>
              <a:ea typeface="隶书" charset="0"/>
              <a:cs typeface="隶书" charset="0"/>
            </a:endParaRPr>
          </a:p>
          <a:p>
            <a:r>
              <a:rPr lang="zh-CN" altLang="en-US" sz="2400" b="1" smtClean="0">
                <a:solidFill>
                  <a:srgbClr val="000000"/>
                </a:solidFill>
                <a:latin typeface="隶书" charset="0"/>
                <a:ea typeface="隶书" charset="0"/>
                <a:cs typeface="隶书" charset="0"/>
              </a:rPr>
              <a:t>（</a:t>
            </a:r>
            <a:r>
              <a:rPr lang="zh-CN" altLang="en-US" sz="2400" b="1">
                <a:solidFill>
                  <a:srgbClr val="000000"/>
                </a:solidFill>
                <a:latin typeface="隶书" charset="0"/>
                <a:ea typeface="隶书" charset="0"/>
                <a:cs typeface="隶书" charset="0"/>
              </a:rPr>
              <a:t>错在决定</a:t>
            </a:r>
            <a:r>
              <a:rPr lang="zh-CN" altLang="en-US" sz="2400" b="1" smtClean="0">
                <a:solidFill>
                  <a:srgbClr val="000000"/>
                </a:solidFill>
                <a:latin typeface="隶书" charset="0"/>
                <a:ea typeface="隶书" charset="0"/>
                <a:cs typeface="隶书" charset="0"/>
              </a:rPr>
              <a:t>，主观不能决定客观）</a:t>
            </a:r>
            <a:endParaRPr lang="zh-CN" altLang="en-US" sz="2400" b="1">
              <a:solidFill>
                <a:srgbClr val="000000"/>
              </a:solidFill>
              <a:latin typeface="隶书" charset="0"/>
              <a:ea typeface="隶书" charset="0"/>
              <a:cs typeface="隶书" charset="0"/>
            </a:endParaRPr>
          </a:p>
          <a:p>
            <a:r>
              <a:rPr lang="en-US" altLang="zh-CN" sz="2400" b="1" smtClean="0">
                <a:solidFill>
                  <a:srgbClr val="000000"/>
                </a:solidFill>
                <a:latin typeface="隶书" charset="0"/>
                <a:ea typeface="隶书" charset="0"/>
                <a:cs typeface="隶书" charset="0"/>
              </a:rPr>
              <a:t>17. </a:t>
            </a:r>
            <a:r>
              <a:rPr lang="en-US" altLang="zh-CN" sz="2400" b="1">
                <a:solidFill>
                  <a:srgbClr val="000000"/>
                </a:solidFill>
                <a:latin typeface="隶书" charset="0"/>
                <a:ea typeface="隶书" charset="0"/>
                <a:cs typeface="隶书" charset="0"/>
              </a:rPr>
              <a:t>①</a:t>
            </a:r>
            <a:r>
              <a:rPr lang="zh-CN" altLang="en-US" sz="2400" b="1">
                <a:solidFill>
                  <a:srgbClr val="000000"/>
                </a:solidFill>
                <a:latin typeface="隶书" charset="0"/>
                <a:ea typeface="隶书" charset="0"/>
                <a:cs typeface="隶书" charset="0"/>
              </a:rPr>
              <a:t>物质决定意识，要一切从实际出发，使客观符合主观</a:t>
            </a:r>
            <a:r>
              <a:rPr lang="zh-CN" altLang="en-US" sz="2400" b="1" smtClean="0">
                <a:solidFill>
                  <a:srgbClr val="000000"/>
                </a:solidFill>
                <a:latin typeface="隶书" charset="0"/>
                <a:ea typeface="隶书" charset="0"/>
                <a:cs typeface="隶书" charset="0"/>
              </a:rPr>
              <a:t>。</a:t>
            </a:r>
            <a:endParaRPr lang="en-US" altLang="zh-CN" sz="2400" b="1" smtClean="0">
              <a:solidFill>
                <a:srgbClr val="000000"/>
              </a:solidFill>
              <a:latin typeface="隶书" charset="0"/>
              <a:ea typeface="隶书" charset="0"/>
              <a:cs typeface="隶书" charset="0"/>
            </a:endParaRPr>
          </a:p>
          <a:p>
            <a:r>
              <a:rPr lang="zh-CN" altLang="en-US" sz="2400" b="1" smtClean="0">
                <a:solidFill>
                  <a:srgbClr val="000000"/>
                </a:solidFill>
                <a:latin typeface="隶书" charset="0"/>
                <a:ea typeface="隶书" charset="0"/>
                <a:cs typeface="隶书" charset="0"/>
              </a:rPr>
              <a:t>（</a:t>
            </a:r>
            <a:r>
              <a:rPr lang="zh-CN" altLang="en-US" sz="2400" b="1">
                <a:solidFill>
                  <a:srgbClr val="000000"/>
                </a:solidFill>
                <a:latin typeface="隶书" charset="0"/>
                <a:ea typeface="隶书" charset="0"/>
                <a:cs typeface="隶书" charset="0"/>
              </a:rPr>
              <a:t>主观符合客观  ）</a:t>
            </a:r>
            <a:endParaRPr lang="zh-CN" altLang="en-US" sz="2400" b="1">
              <a:solidFill>
                <a:srgbClr val="000000"/>
              </a:solidFill>
              <a:latin typeface="隶书" charset="0"/>
              <a:ea typeface="隶书" charset="0"/>
              <a:cs typeface="隶书" charset="0"/>
            </a:endParaRPr>
          </a:p>
          <a:p>
            <a:r>
              <a:rPr lang="en-US" altLang="zh-CN" sz="2400" b="1" smtClean="0">
                <a:solidFill>
                  <a:srgbClr val="000000"/>
                </a:solidFill>
                <a:latin typeface="隶书" charset="0"/>
                <a:ea typeface="隶书" charset="0"/>
                <a:cs typeface="隶书" charset="0"/>
              </a:rPr>
              <a:t>18.</a:t>
            </a:r>
            <a:r>
              <a:rPr lang="zh-CN" altLang="en-US" sz="2400" b="1">
                <a:solidFill>
                  <a:srgbClr val="000000"/>
                </a:solidFill>
                <a:latin typeface="隶书" charset="0"/>
                <a:ea typeface="隶书" charset="0"/>
                <a:cs typeface="隶书" charset="0"/>
              </a:rPr>
              <a:t>对农时的认识是取得春耕胜利的</a:t>
            </a:r>
            <a:r>
              <a:rPr lang="zh-CN" altLang="en-US" sz="2400" b="1" smtClean="0">
                <a:solidFill>
                  <a:srgbClr val="000000"/>
                </a:solidFill>
                <a:latin typeface="隶书" charset="0"/>
                <a:ea typeface="隶书" charset="0"/>
                <a:cs typeface="隶书" charset="0"/>
              </a:rPr>
              <a:t>出发点；人们</a:t>
            </a:r>
            <a:r>
              <a:rPr lang="zh-CN" altLang="en-US" sz="2400" b="1">
                <a:solidFill>
                  <a:srgbClr val="000000"/>
                </a:solidFill>
                <a:latin typeface="隶书" charset="0"/>
                <a:ea typeface="隶书" charset="0"/>
                <a:cs typeface="隶书" charset="0"/>
              </a:rPr>
              <a:t>可以根据党的需要制定行动</a:t>
            </a:r>
            <a:r>
              <a:rPr lang="zh-CN" altLang="en-US" sz="2400" b="1" smtClean="0">
                <a:solidFill>
                  <a:srgbClr val="000000"/>
                </a:solidFill>
                <a:latin typeface="隶书" charset="0"/>
                <a:ea typeface="隶书" charset="0"/>
                <a:cs typeface="隶书" charset="0"/>
              </a:rPr>
              <a:t>纲领；做</a:t>
            </a:r>
            <a:r>
              <a:rPr lang="zh-CN" altLang="en-US" sz="2400" b="1">
                <a:solidFill>
                  <a:srgbClr val="000000"/>
                </a:solidFill>
                <a:latin typeface="隶书" charset="0"/>
                <a:ea typeface="隶书" charset="0"/>
                <a:cs typeface="隶书" charset="0"/>
              </a:rPr>
              <a:t>事情要一切从正确的理论、方针、</a:t>
            </a:r>
            <a:r>
              <a:rPr lang="zh-CN" altLang="en-US" sz="2400" b="1" smtClean="0">
                <a:solidFill>
                  <a:srgbClr val="000000"/>
                </a:solidFill>
                <a:latin typeface="隶书" charset="0"/>
                <a:ea typeface="隶书" charset="0"/>
                <a:cs typeface="隶书" charset="0"/>
              </a:rPr>
              <a:t>政策、认识出发。</a:t>
            </a:r>
            <a:endParaRPr lang="en-US" altLang="zh-CN" sz="2400" b="1" smtClean="0">
              <a:solidFill>
                <a:srgbClr val="000000"/>
              </a:solidFill>
              <a:latin typeface="隶书" charset="0"/>
              <a:ea typeface="隶书" charset="0"/>
              <a:cs typeface="隶书" charset="0"/>
            </a:endParaRPr>
          </a:p>
          <a:p>
            <a:r>
              <a:rPr lang="zh-CN" altLang="en-US" sz="2400" b="1" smtClean="0">
                <a:solidFill>
                  <a:srgbClr val="000000"/>
                </a:solidFill>
                <a:latin typeface="隶书" charset="0"/>
                <a:ea typeface="隶书" charset="0"/>
                <a:cs typeface="隶书" charset="0"/>
              </a:rPr>
              <a:t>（</a:t>
            </a:r>
            <a:r>
              <a:rPr lang="zh-CN" altLang="en-US" sz="2400" b="1">
                <a:solidFill>
                  <a:srgbClr val="000000"/>
                </a:solidFill>
                <a:latin typeface="隶书" charset="0"/>
                <a:ea typeface="隶书" charset="0"/>
                <a:cs typeface="隶书" charset="0"/>
              </a:rPr>
              <a:t>一切从实际出发 ）</a:t>
            </a:r>
            <a:endParaRPr lang="zh-CN" altLang="en-US" sz="2400" b="1">
              <a:solidFill>
                <a:srgbClr val="000000"/>
              </a:solidFill>
              <a:latin typeface="隶书" charset="0"/>
              <a:ea typeface="隶书" charset="0"/>
              <a:cs typeface="隶书" charset="0"/>
            </a:endParaRPr>
          </a:p>
        </p:txBody>
      </p:sp>
    </p:spTree>
    <p:custDataLst>
      <p:tags r:id="rId7"/>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anim calcmode="lin" valueType="num">
                                      <p:cBhvr additive="base">
                                        <p:cTn id="19"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2">
                                            <p:txEl>
                                              <p:pRg st="7" end="7"/>
                                            </p:txEl>
                                          </p:spTgt>
                                        </p:tgtEl>
                                        <p:attrNameLst>
                                          <p:attrName>style.visibility</p:attrName>
                                        </p:attrNameLst>
                                      </p:cBhvr>
                                      <p:to>
                                        <p:strVal val="visible"/>
                                      </p:to>
                                    </p:set>
                                    <p:anim calcmode="lin" valueType="num">
                                      <p:cBhvr additive="base">
                                        <p:cTn id="2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8"/>
          <a:tile tx="0" ty="0" sx="100000" sy="100000" flip="none" algn="tl"/>
        </a:blipFill>
        <a:effectLst/>
      </p:bgPr>
    </p:bg>
    <p:spTree>
      <p:nvGrpSpPr>
        <p:cNvPr id="1" name=""/>
        <p:cNvGrpSpPr/>
        <p:nvPr>
          <p:custDataLst>
            <p:tags r:id="rId2"/>
          </p:custDataLst>
        </p:nvPr>
      </p:nvGrpSpPr>
      <p:grpSpPr>
        <a:xfrm>
          <a:off x="0" y="0"/>
          <a:ext cx="0" cy="0"/>
        </a:xfrm>
      </p:grpSpPr>
      <p:pic>
        <p:nvPicPr>
          <p:cNvPr id="4" name="图片 3" title=""/>
          <p:cNvPicPr>
            <a:picLocks noChangeAspect="1"/>
          </p:cNvPicPr>
          <p:nvPr userDrawn="1">
            <p:custDataLst>
              <p:tags r:id="rId4"/>
            </p:custDataLst>
          </p:nvPr>
        </p:nvPicPr>
        <p:blipFill>
          <a:blip r:embed="rId3"/>
          <a:stretch>
            <a:fillRect/>
          </a:stretch>
        </p:blipFill>
        <p:spPr>
          <a:xfrm>
            <a:off x="6906101" y="3581448"/>
            <a:ext cx="2231231" cy="1811726"/>
          </a:xfrm>
          <a:prstGeom prst="rect">
            <a:avLst/>
          </a:prstGeom>
        </p:spPr>
      </p:pic>
      <p:sp>
        <p:nvSpPr>
          <p:cNvPr id="2" name="矩形 1" title=""/>
          <p:cNvSpPr/>
          <p:nvPr>
            <p:custDataLst>
              <p:tags r:id="rId5"/>
            </p:custDataLst>
          </p:nvPr>
        </p:nvSpPr>
        <p:spPr>
          <a:xfrm>
            <a:off x="179512" y="180057"/>
            <a:ext cx="8784976" cy="4892675"/>
          </a:xfrm>
          <a:prstGeom prst="rect">
            <a:avLst/>
          </a:prstGeom>
        </p:spPr>
        <p:txBody>
          <a:bodyPr wrap="square">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en-US" altLang="zh-CN" sz="2400" b="1" smtClean="0">
                <a:solidFill>
                  <a:srgbClr val="000000"/>
                </a:solidFill>
                <a:latin typeface="隶书" charset="0"/>
                <a:ea typeface="隶书" charset="0"/>
                <a:cs typeface="隶书" charset="0"/>
              </a:rPr>
              <a:t>19.</a:t>
            </a:r>
            <a:r>
              <a:rPr lang="zh-CN" altLang="en-US" sz="2400" b="1">
                <a:solidFill>
                  <a:srgbClr val="000000"/>
                </a:solidFill>
                <a:latin typeface="隶书" charset="0"/>
                <a:ea typeface="隶书" charset="0"/>
                <a:cs typeface="隶书" charset="0"/>
              </a:rPr>
              <a:t>动物拥有一定的情感活动，具备简单思维能力。</a:t>
            </a:r>
            <a:endParaRPr lang="zh-CN" altLang="en-US" sz="2400" b="1">
              <a:solidFill>
                <a:srgbClr val="000000"/>
              </a:solidFill>
              <a:latin typeface="隶书" charset="0"/>
              <a:ea typeface="隶书" charset="0"/>
              <a:cs typeface="隶书" charset="0"/>
            </a:endParaRPr>
          </a:p>
          <a:p>
            <a:r>
              <a:rPr lang="zh-CN" altLang="en-US" sz="2400" b="1" smtClean="0">
                <a:solidFill>
                  <a:srgbClr val="000000"/>
                </a:solidFill>
                <a:latin typeface="隶书" charset="0"/>
                <a:ea typeface="隶书" charset="0"/>
                <a:cs typeface="隶书" charset="0"/>
              </a:rPr>
              <a:t>（人）</a:t>
            </a:r>
            <a:endParaRPr lang="zh-CN" altLang="en-US" sz="2400" b="1">
              <a:solidFill>
                <a:srgbClr val="000000"/>
              </a:solidFill>
              <a:latin typeface="隶书" charset="0"/>
              <a:ea typeface="隶书" charset="0"/>
              <a:cs typeface="隶书" charset="0"/>
            </a:endParaRPr>
          </a:p>
          <a:p>
            <a:r>
              <a:rPr lang="en-US" altLang="zh-CN" sz="2400" b="1" smtClean="0">
                <a:solidFill>
                  <a:srgbClr val="000000"/>
                </a:solidFill>
                <a:latin typeface="隶书" charset="0"/>
                <a:ea typeface="隶书" charset="0"/>
                <a:cs typeface="隶书" charset="0"/>
              </a:rPr>
              <a:t>20.</a:t>
            </a:r>
            <a:r>
              <a:rPr lang="zh-CN" altLang="en-US" sz="2400" b="1" smtClean="0">
                <a:solidFill>
                  <a:srgbClr val="000000"/>
                </a:solidFill>
                <a:latin typeface="隶书" charset="0"/>
                <a:ea typeface="隶书" charset="0"/>
                <a:cs typeface="隶书" charset="0"/>
              </a:rPr>
              <a:t> 创新</a:t>
            </a:r>
            <a:r>
              <a:rPr lang="zh-CN" altLang="en-US" sz="2400" b="1">
                <a:solidFill>
                  <a:srgbClr val="000000"/>
                </a:solidFill>
                <a:latin typeface="隶书" charset="0"/>
                <a:ea typeface="隶书" charset="0"/>
                <a:cs typeface="隶书" charset="0"/>
              </a:rPr>
              <a:t>意识能将</a:t>
            </a:r>
            <a:r>
              <a:rPr lang="zh-CN" altLang="en-US" sz="2400" b="1" smtClean="0">
                <a:solidFill>
                  <a:srgbClr val="000000"/>
                </a:solidFill>
                <a:latin typeface="隶书" charset="0"/>
                <a:ea typeface="隶书" charset="0"/>
                <a:cs typeface="隶书" charset="0"/>
              </a:rPr>
              <a:t>观念（理想）的</a:t>
            </a:r>
            <a:r>
              <a:rPr lang="zh-CN" altLang="en-US" sz="2400" b="1">
                <a:solidFill>
                  <a:srgbClr val="000000"/>
                </a:solidFill>
                <a:latin typeface="隶书" charset="0"/>
                <a:ea typeface="隶书" charset="0"/>
                <a:cs typeface="隶书" charset="0"/>
              </a:rPr>
              <a:t>存在变为现实</a:t>
            </a:r>
            <a:r>
              <a:rPr lang="zh-CN" altLang="en-US" sz="2400" b="1" smtClean="0">
                <a:solidFill>
                  <a:srgbClr val="000000"/>
                </a:solidFill>
                <a:latin typeface="隶书" charset="0"/>
                <a:ea typeface="隶书" charset="0"/>
                <a:cs typeface="隶书" charset="0"/>
              </a:rPr>
              <a:t>的存在；科学家</a:t>
            </a:r>
            <a:r>
              <a:rPr lang="zh-CN" altLang="en-US" sz="2400" b="1">
                <a:solidFill>
                  <a:srgbClr val="000000"/>
                </a:solidFill>
                <a:latin typeface="隶书" charset="0"/>
                <a:ea typeface="隶书" charset="0"/>
                <a:cs typeface="隶书" charset="0"/>
              </a:rPr>
              <a:t>通过科学实验，可以创造出</a:t>
            </a:r>
            <a:r>
              <a:rPr lang="zh-CN" altLang="en-US" sz="2400" b="1" smtClean="0">
                <a:solidFill>
                  <a:srgbClr val="000000"/>
                </a:solidFill>
                <a:latin typeface="隶书" charset="0"/>
                <a:ea typeface="隶书" charset="0"/>
                <a:cs typeface="隶书" charset="0"/>
              </a:rPr>
              <a:t>物质。</a:t>
            </a:r>
            <a:endParaRPr lang="en-US" altLang="zh-CN" sz="2400" b="1" smtClean="0">
              <a:solidFill>
                <a:srgbClr val="000000"/>
              </a:solidFill>
              <a:latin typeface="隶书" charset="0"/>
              <a:ea typeface="隶书" charset="0"/>
              <a:cs typeface="隶书" charset="0"/>
            </a:endParaRPr>
          </a:p>
          <a:p>
            <a:r>
              <a:rPr lang="zh-CN" altLang="en-US" sz="2400" b="1" smtClean="0">
                <a:solidFill>
                  <a:srgbClr val="000000"/>
                </a:solidFill>
                <a:latin typeface="隶书" charset="0"/>
                <a:ea typeface="隶书" charset="0"/>
                <a:cs typeface="隶书" charset="0"/>
              </a:rPr>
              <a:t>（ </a:t>
            </a:r>
            <a:r>
              <a:rPr lang="zh-CN" altLang="en-US" sz="2400" b="1">
                <a:solidFill>
                  <a:srgbClr val="000000"/>
                </a:solidFill>
                <a:latin typeface="隶书" charset="0"/>
                <a:ea typeface="隶书" charset="0"/>
                <a:cs typeface="隶书" charset="0"/>
              </a:rPr>
              <a:t>实践）（可以创造出</a:t>
            </a:r>
            <a:r>
              <a:rPr lang="zh-CN" altLang="en-US" sz="2400" b="1" smtClean="0">
                <a:solidFill>
                  <a:srgbClr val="000000"/>
                </a:solidFill>
                <a:latin typeface="隶书" charset="0"/>
                <a:ea typeface="隶书" charset="0"/>
                <a:cs typeface="隶书" charset="0"/>
              </a:rPr>
              <a:t>物质的具体形态）</a:t>
            </a:r>
            <a:endParaRPr lang="zh-CN" altLang="en-US" sz="2400" b="1">
              <a:solidFill>
                <a:srgbClr val="000000"/>
              </a:solidFill>
              <a:latin typeface="隶书" charset="0"/>
              <a:ea typeface="隶书" charset="0"/>
              <a:cs typeface="隶书" charset="0"/>
            </a:endParaRPr>
          </a:p>
          <a:p>
            <a:r>
              <a:rPr lang="en-US" altLang="zh-CN" sz="2400" b="1" smtClean="0">
                <a:solidFill>
                  <a:srgbClr val="000000"/>
                </a:solidFill>
                <a:latin typeface="隶书" charset="0"/>
                <a:ea typeface="隶书" charset="0"/>
                <a:cs typeface="隶书" charset="0"/>
              </a:rPr>
              <a:t>21.</a:t>
            </a:r>
            <a:r>
              <a:rPr lang="zh-CN" altLang="en-US" sz="2400" b="1">
                <a:solidFill>
                  <a:srgbClr val="000000"/>
                </a:solidFill>
                <a:latin typeface="隶书" charset="0"/>
                <a:ea typeface="隶书" charset="0"/>
                <a:cs typeface="隶书" charset="0"/>
              </a:rPr>
              <a:t>客观的现实世界与主观的虚拟世界相互</a:t>
            </a:r>
            <a:r>
              <a:rPr lang="zh-CN" altLang="en-US" sz="2400" b="1" smtClean="0">
                <a:solidFill>
                  <a:srgbClr val="000000"/>
                </a:solidFill>
                <a:latin typeface="隶书" charset="0"/>
                <a:ea typeface="隶书" charset="0"/>
                <a:cs typeface="隶书" charset="0"/>
              </a:rPr>
              <a:t>依存；虚拟</a:t>
            </a:r>
            <a:r>
              <a:rPr lang="zh-CN" altLang="en-US" sz="2400" b="1">
                <a:solidFill>
                  <a:srgbClr val="000000"/>
                </a:solidFill>
                <a:latin typeface="隶书" charset="0"/>
                <a:ea typeface="隶书" charset="0"/>
                <a:cs typeface="隶书" charset="0"/>
              </a:rPr>
              <a:t>现实佐证了人的意识可能动地改造世界。</a:t>
            </a:r>
            <a:endParaRPr lang="zh-CN" altLang="en-US" sz="2400" b="1">
              <a:solidFill>
                <a:srgbClr val="000000"/>
              </a:solidFill>
              <a:latin typeface="隶书" charset="0"/>
              <a:ea typeface="隶书" charset="0"/>
              <a:cs typeface="隶书" charset="0"/>
            </a:endParaRPr>
          </a:p>
          <a:p>
            <a:r>
              <a:rPr lang="zh-CN" altLang="en-US" sz="2400" b="1">
                <a:solidFill>
                  <a:srgbClr val="000000"/>
                </a:solidFill>
                <a:latin typeface="隶书" charset="0"/>
                <a:ea typeface="隶书" charset="0"/>
                <a:cs typeface="隶书" charset="0"/>
              </a:rPr>
              <a:t>（客观不依赖主观</a:t>
            </a:r>
            <a:r>
              <a:rPr lang="zh-CN" altLang="en-US" sz="2400" b="1" smtClean="0">
                <a:solidFill>
                  <a:srgbClr val="000000"/>
                </a:solidFill>
                <a:latin typeface="隶书" charset="0"/>
                <a:ea typeface="隶书" charset="0"/>
                <a:cs typeface="隶书" charset="0"/>
              </a:rPr>
              <a:t>，人</a:t>
            </a:r>
            <a:r>
              <a:rPr lang="zh-CN" altLang="en-US" sz="2400" b="1">
                <a:solidFill>
                  <a:srgbClr val="000000"/>
                </a:solidFill>
                <a:latin typeface="隶书" charset="0"/>
                <a:ea typeface="隶书" charset="0"/>
                <a:cs typeface="隶书" charset="0"/>
              </a:rPr>
              <a:t>的意识对人们改造世界具有指导作用，而它本身不能改造</a:t>
            </a:r>
            <a:r>
              <a:rPr lang="zh-CN" altLang="en-US" sz="2400" b="1" smtClean="0">
                <a:solidFill>
                  <a:srgbClr val="000000"/>
                </a:solidFill>
                <a:latin typeface="隶书" charset="0"/>
                <a:ea typeface="隶书" charset="0"/>
                <a:cs typeface="隶书" charset="0"/>
              </a:rPr>
              <a:t>世界，人能够</a:t>
            </a:r>
            <a:r>
              <a:rPr lang="zh-CN" altLang="en-US" sz="2400" b="1">
                <a:solidFill>
                  <a:srgbClr val="000000"/>
                </a:solidFill>
                <a:latin typeface="隶书" charset="0"/>
                <a:ea typeface="隶书" charset="0"/>
                <a:cs typeface="隶书" charset="0"/>
              </a:rPr>
              <a:t>能动的改造世界）</a:t>
            </a:r>
            <a:endParaRPr lang="zh-CN" altLang="en-US" sz="2400" b="1">
              <a:solidFill>
                <a:srgbClr val="000000"/>
              </a:solidFill>
              <a:latin typeface="隶书" charset="0"/>
              <a:ea typeface="隶书" charset="0"/>
              <a:cs typeface="隶书" charset="0"/>
            </a:endParaRPr>
          </a:p>
          <a:p>
            <a:r>
              <a:rPr lang="en-US" altLang="zh-CN" sz="2400" b="1" smtClean="0">
                <a:solidFill>
                  <a:srgbClr val="000000"/>
                </a:solidFill>
                <a:latin typeface="隶书" charset="0"/>
                <a:ea typeface="隶书" charset="0"/>
                <a:cs typeface="隶书" charset="0"/>
              </a:rPr>
              <a:t>22.</a:t>
            </a:r>
            <a:r>
              <a:rPr lang="zh-CN" altLang="en-US" sz="2400" b="1">
                <a:solidFill>
                  <a:srgbClr val="000000"/>
                </a:solidFill>
                <a:latin typeface="隶书" charset="0"/>
                <a:ea typeface="隶书" charset="0"/>
                <a:cs typeface="隶书" charset="0"/>
              </a:rPr>
              <a:t>艺术形象一旦生成，就完全脱胎于原先的客观物象而独立存在。</a:t>
            </a:r>
            <a:endParaRPr lang="en-US" altLang="zh-CN" sz="2400" b="1" smtClean="0">
              <a:solidFill>
                <a:srgbClr val="000000"/>
              </a:solidFill>
              <a:latin typeface="隶书" charset="0"/>
              <a:ea typeface="隶书" charset="0"/>
              <a:cs typeface="隶书" charset="0"/>
            </a:endParaRPr>
          </a:p>
          <a:p>
            <a:r>
              <a:rPr lang="zh-CN" altLang="en-US" sz="2400" b="1">
                <a:solidFill>
                  <a:srgbClr val="000000"/>
                </a:solidFill>
                <a:latin typeface="隶书" charset="0"/>
                <a:ea typeface="隶书" charset="0"/>
                <a:cs typeface="隶书" charset="0"/>
              </a:rPr>
              <a:t>（物质决定意识。艺术形象是在原先的客观物象的基础上形成的，艺术形象生成后，也不能完全脱离原先的客观物象而独立存在）</a:t>
            </a:r>
            <a:endParaRPr lang="zh-CN" altLang="en-US" sz="2400" b="1">
              <a:solidFill>
                <a:srgbClr val="000000"/>
              </a:solidFill>
              <a:latin typeface="隶书" charset="0"/>
              <a:ea typeface="隶书" charset="0"/>
              <a:cs typeface="隶书" charset="0"/>
            </a:endParaRPr>
          </a:p>
        </p:txBody>
      </p:sp>
      <p:pic>
        <p:nvPicPr>
          <p:cNvPr id="3" name="Picture 3" title=""/>
          <p:cNvPicPr>
            <a:picLocks noChangeAspect="1"/>
          </p:cNvPicPr>
          <p:nvPr>
            <p:custDataLst>
              <p:tags r:id="rId7"/>
            </p:custDataLst>
          </p:nvPr>
        </p:nvPicPr>
        <p:blipFill>
          <a:blip r:embed="rId6"/>
          <a:stretch>
            <a:fillRect/>
          </a:stretch>
        </p:blipFill>
        <p:spPr>
          <a:xfrm flipH="1">
            <a:off x="10337800" y="11988800"/>
            <a:ext cx="0" cy="0"/>
          </a:xfrm>
          <a:prstGeom prst="rect">
            <a:avLst/>
          </a:prstGeom>
          <a:ln>
            <a:noFill/>
          </a:ln>
        </p:spPr>
      </p:pic>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anim calcmode="lin" valueType="num">
                                      <p:cBhvr additive="base">
                                        <p:cTn id="19"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2">
                                            <p:txEl>
                                              <p:pRg st="7" end="7"/>
                                            </p:txEl>
                                          </p:spTgt>
                                        </p:tgtEl>
                                        <p:attrNameLst>
                                          <p:attrName>style.visibility</p:attrName>
                                        </p:attrNameLst>
                                      </p:cBhvr>
                                      <p:to>
                                        <p:strVal val="visible"/>
                                      </p:to>
                                    </p:set>
                                    <p:anim calcmode="lin" valueType="num">
                                      <p:cBhvr additive="base">
                                        <p:cTn id="2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6"/>
          <a:tile tx="0" ty="0" sx="100000" sy="100000" flip="none" algn="tl"/>
        </a:blipFill>
        <a:effectLst/>
      </p:bgPr>
    </p:bg>
    <p:spTree>
      <p:nvGrpSpPr>
        <p:cNvPr id="1" name=""/>
        <p:cNvGrpSpPr/>
        <p:nvPr>
          <p:custDataLst>
            <p:tags r:id="rId2"/>
          </p:custDataLst>
        </p:nvPr>
      </p:nvGrpSpPr>
      <p:grpSpPr>
        <a:xfrm>
          <a:off x="0" y="0"/>
          <a:ext cx="0" cy="0"/>
        </a:xfrm>
      </p:grpSpPr>
      <p:pic>
        <p:nvPicPr>
          <p:cNvPr id="2" name="图片 1" title=""/>
          <p:cNvPicPr>
            <a:picLocks noChangeAspect="1"/>
          </p:cNvPicPr>
          <p:nvPr userDrawn="1">
            <p:custDataLst>
              <p:tags r:id="rId4"/>
            </p:custDataLst>
          </p:nvPr>
        </p:nvPicPr>
        <p:blipFill>
          <a:blip r:embed="rId3"/>
          <a:stretch>
            <a:fillRect/>
          </a:stretch>
        </p:blipFill>
        <p:spPr>
          <a:xfrm>
            <a:off x="6906101" y="3581448"/>
            <a:ext cx="2231231" cy="1811726"/>
          </a:xfrm>
          <a:prstGeom prst="rect">
            <a:avLst/>
          </a:prstGeom>
        </p:spPr>
      </p:pic>
      <p:sp>
        <p:nvSpPr>
          <p:cNvPr id="3" name="矩形 2" title=""/>
          <p:cNvSpPr/>
          <p:nvPr>
            <p:custDataLst>
              <p:tags r:id="rId5"/>
            </p:custDataLst>
          </p:nvPr>
        </p:nvSpPr>
        <p:spPr>
          <a:xfrm>
            <a:off x="107504" y="107920"/>
            <a:ext cx="8928992" cy="5262245"/>
          </a:xfrm>
          <a:prstGeom prst="rect">
            <a:avLst/>
          </a:prstGeom>
        </p:spPr>
        <p:txBody>
          <a:bodyPr wrap="square">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en-US" altLang="zh-CN" sz="2400" b="1">
                <a:solidFill>
                  <a:srgbClr val="000000"/>
                </a:solidFill>
                <a:latin typeface="隶书" charset="0"/>
                <a:ea typeface="隶书" charset="0"/>
                <a:cs typeface="隶书" charset="0"/>
              </a:rPr>
              <a:t>24.</a:t>
            </a:r>
            <a:r>
              <a:rPr lang="zh-CN" altLang="en-US" sz="2400" b="1">
                <a:solidFill>
                  <a:srgbClr val="000000"/>
                </a:solidFill>
                <a:latin typeface="隶书" charset="0"/>
                <a:ea typeface="隶书" charset="0"/>
                <a:cs typeface="隶书" charset="0"/>
              </a:rPr>
              <a:t>物质的决定作用与意识的能动作用具有统一性；经济社会可持续发展是自然界自身运动的结果</a:t>
            </a:r>
            <a:endParaRPr lang="zh-CN" altLang="en-US" sz="2400" b="1">
              <a:solidFill>
                <a:srgbClr val="000000"/>
              </a:solidFill>
              <a:latin typeface="隶书" charset="0"/>
              <a:ea typeface="隶书" charset="0"/>
              <a:cs typeface="隶书" charset="0"/>
            </a:endParaRPr>
          </a:p>
          <a:p>
            <a:r>
              <a:rPr lang="zh-CN" altLang="en-US" sz="2400" b="1">
                <a:solidFill>
                  <a:srgbClr val="000000"/>
                </a:solidFill>
                <a:latin typeface="隶书" charset="0"/>
                <a:ea typeface="隶书" charset="0"/>
                <a:cs typeface="隶书" charset="0"/>
              </a:rPr>
              <a:t>（对；经济社会可持续发展需要人类活动的参与，）</a:t>
            </a:r>
            <a:endParaRPr lang="zh-CN" altLang="en-US" sz="2400" b="1">
              <a:solidFill>
                <a:srgbClr val="000000"/>
              </a:solidFill>
              <a:latin typeface="隶书" charset="0"/>
              <a:ea typeface="隶书" charset="0"/>
              <a:cs typeface="隶书" charset="0"/>
            </a:endParaRPr>
          </a:p>
          <a:p>
            <a:r>
              <a:rPr lang="en-US" altLang="zh-CN" sz="2400" b="1">
                <a:solidFill>
                  <a:srgbClr val="000000"/>
                </a:solidFill>
                <a:latin typeface="隶书" charset="0"/>
                <a:ea typeface="隶书" charset="0"/>
                <a:cs typeface="隶书" charset="0"/>
              </a:rPr>
              <a:t>25.</a:t>
            </a:r>
            <a:r>
              <a:rPr lang="zh-CN" altLang="en-US" sz="2400" b="1">
                <a:solidFill>
                  <a:srgbClr val="000000"/>
                </a:solidFill>
                <a:latin typeface="隶书" charset="0"/>
                <a:ea typeface="隶书" charset="0"/>
                <a:cs typeface="隶书" charset="0"/>
                <a:sym typeface="+mn-ea"/>
              </a:rPr>
              <a:t>维护最广大人民的根本利益</a:t>
            </a:r>
            <a:r>
              <a:rPr lang="zh-CN" altLang="en-US" sz="2400" b="1">
                <a:solidFill>
                  <a:srgbClr val="000000"/>
                </a:solidFill>
                <a:latin typeface="隶书" charset="0"/>
                <a:ea typeface="隶书" charset="0"/>
                <a:cs typeface="隶书" charset="0"/>
              </a:rPr>
              <a:t>是党的工作的出发点和落脚点。（对）</a:t>
            </a:r>
            <a:endParaRPr lang="zh-CN" altLang="en-US" sz="2400" b="1">
              <a:solidFill>
                <a:srgbClr val="000000"/>
              </a:solidFill>
              <a:latin typeface="隶书" charset="0"/>
              <a:ea typeface="隶书" charset="0"/>
              <a:cs typeface="隶书" charset="0"/>
            </a:endParaRPr>
          </a:p>
          <a:p>
            <a:r>
              <a:rPr lang="en-US" altLang="zh-CN" sz="2400" b="1">
                <a:solidFill>
                  <a:srgbClr val="000000"/>
                </a:solidFill>
                <a:latin typeface="隶书" charset="0"/>
                <a:ea typeface="隶书" charset="0"/>
                <a:cs typeface="隶书" charset="0"/>
              </a:rPr>
              <a:t>26.</a:t>
            </a:r>
            <a:r>
              <a:rPr lang="zh-CN" altLang="en-US" sz="2400" b="1">
                <a:solidFill>
                  <a:srgbClr val="000000"/>
                </a:solidFill>
                <a:latin typeface="隶书" charset="0"/>
                <a:ea typeface="隶书" charset="0"/>
                <a:cs typeface="隶书" charset="0"/>
              </a:rPr>
              <a:t>以反映客观事物的意识为指导才能做到科学精准防控。</a:t>
            </a:r>
            <a:endParaRPr lang="zh-CN" altLang="en-US" sz="2400" b="1">
              <a:solidFill>
                <a:srgbClr val="000000"/>
              </a:solidFill>
              <a:latin typeface="隶书" charset="0"/>
              <a:ea typeface="隶书" charset="0"/>
              <a:cs typeface="隶书" charset="0"/>
            </a:endParaRPr>
          </a:p>
          <a:p>
            <a:r>
              <a:rPr lang="zh-CN" altLang="en-US" sz="2400" b="1">
                <a:solidFill>
                  <a:srgbClr val="000000"/>
                </a:solidFill>
                <a:latin typeface="隶书" charset="0"/>
                <a:ea typeface="隶书" charset="0"/>
                <a:cs typeface="隶书" charset="0"/>
              </a:rPr>
              <a:t>（正确的意识。）</a:t>
            </a:r>
            <a:endParaRPr lang="zh-CN" altLang="en-US" sz="2400" b="1">
              <a:solidFill>
                <a:srgbClr val="000000"/>
              </a:solidFill>
              <a:latin typeface="隶书" charset="0"/>
              <a:ea typeface="隶书" charset="0"/>
              <a:cs typeface="隶书" charset="0"/>
            </a:endParaRPr>
          </a:p>
          <a:p>
            <a:r>
              <a:rPr lang="en-US" altLang="zh-CN" sz="2400" b="1">
                <a:solidFill>
                  <a:srgbClr val="000000"/>
                </a:solidFill>
                <a:latin typeface="隶书" charset="0"/>
                <a:ea typeface="隶书" charset="0"/>
                <a:cs typeface="隶书" charset="0"/>
              </a:rPr>
              <a:t>27.</a:t>
            </a:r>
            <a:r>
              <a:rPr lang="zh-CN" altLang="en-US" sz="2400" b="1">
                <a:solidFill>
                  <a:srgbClr val="000000"/>
                </a:solidFill>
                <a:latin typeface="隶书" charset="0"/>
                <a:ea typeface="隶书" charset="0"/>
                <a:cs typeface="隶书" charset="0"/>
              </a:rPr>
              <a:t>没有规律的物质运动是不存在的；实现人与自然和谐共生的前提在于发挥人的主观能动性。</a:t>
            </a:r>
            <a:endParaRPr lang="zh-CN" altLang="en-US" sz="2400" b="1">
              <a:solidFill>
                <a:srgbClr val="000000"/>
              </a:solidFill>
              <a:latin typeface="隶书" charset="0"/>
              <a:ea typeface="隶书" charset="0"/>
              <a:cs typeface="隶书" charset="0"/>
            </a:endParaRPr>
          </a:p>
          <a:p>
            <a:r>
              <a:rPr lang="zh-CN" altLang="en-US" sz="2400" b="1">
                <a:solidFill>
                  <a:srgbClr val="000000"/>
                </a:solidFill>
                <a:latin typeface="隶书" charset="0"/>
                <a:ea typeface="隶书" charset="0"/>
                <a:cs typeface="隶书" charset="0"/>
              </a:rPr>
              <a:t>对；前提在于尊重客观规律</a:t>
            </a:r>
            <a:endParaRPr lang="zh-CN" altLang="en-US" sz="2400" b="1">
              <a:solidFill>
                <a:srgbClr val="000000"/>
              </a:solidFill>
              <a:latin typeface="隶书" charset="0"/>
              <a:ea typeface="隶书" charset="0"/>
              <a:cs typeface="隶书" charset="0"/>
            </a:endParaRPr>
          </a:p>
          <a:p>
            <a:r>
              <a:rPr lang="en-US" altLang="zh-CN" sz="2400" b="1">
                <a:solidFill>
                  <a:srgbClr val="000000"/>
                </a:solidFill>
                <a:latin typeface="隶书" charset="0"/>
                <a:ea typeface="隶书" charset="0"/>
                <a:cs typeface="隶书" charset="0"/>
              </a:rPr>
              <a:t>28.</a:t>
            </a:r>
            <a:r>
              <a:rPr lang="zh-CN" altLang="en-US" sz="2400" b="1">
                <a:solidFill>
                  <a:srgbClr val="000000"/>
                </a:solidFill>
                <a:latin typeface="隶书" charset="0"/>
                <a:ea typeface="隶书" charset="0"/>
                <a:cs typeface="隶书" charset="0"/>
              </a:rPr>
              <a:t>意识能够能动地认识世界和改造世界；宇宙探索活动将不断刷新世界的本质。</a:t>
            </a:r>
            <a:endParaRPr lang="zh-CN" altLang="en-US" sz="2400" b="1">
              <a:solidFill>
                <a:srgbClr val="000000"/>
              </a:solidFill>
              <a:latin typeface="隶书" charset="0"/>
              <a:ea typeface="隶书" charset="0"/>
              <a:cs typeface="隶书" charset="0"/>
            </a:endParaRPr>
          </a:p>
          <a:p>
            <a:r>
              <a:rPr lang="zh-CN" altLang="en-US" sz="2400" b="1">
                <a:solidFill>
                  <a:srgbClr val="000000"/>
                </a:solidFill>
                <a:latin typeface="隶书" charset="0"/>
                <a:ea typeface="隶书" charset="0"/>
                <a:cs typeface="隶书" charset="0"/>
              </a:rPr>
              <a:t>人能够能动地认识世界和改造世界，世界的本质是物质，不能刷新和改变</a:t>
            </a:r>
            <a:endParaRPr lang="zh-CN" altLang="en-US" sz="2400" b="1">
              <a:solidFill>
                <a:srgbClr val="000000"/>
              </a:solidFill>
              <a:latin typeface="隶书" charset="0"/>
              <a:ea typeface="隶书" charset="0"/>
              <a:cs typeface="隶书" charset="0"/>
            </a:endParaRPr>
          </a:p>
        </p:txBody>
      </p:sp>
    </p:spTree>
    <p:custDataLst>
      <p:tags r:id="rId7"/>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 calcmode="lin" valueType="num">
                                      <p:cBhvr additive="base">
                                        <p:cTn id="2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6"/>
          <a:tile tx="0" ty="0" sx="100000" sy="100000" flip="none" algn="tl"/>
        </a:blipFill>
        <a:effectLst/>
      </p:bgPr>
    </p:bg>
    <p:spTree>
      <p:nvGrpSpPr>
        <p:cNvPr id="1" name=""/>
        <p:cNvGrpSpPr/>
        <p:nvPr>
          <p:custDataLst>
            <p:tags r:id="rId2"/>
          </p:custDataLst>
        </p:nvPr>
      </p:nvGrpSpPr>
      <p:grpSpPr>
        <a:xfrm>
          <a:off x="0" y="0"/>
          <a:ext cx="0" cy="0"/>
        </a:xfrm>
      </p:grpSpPr>
      <p:pic>
        <p:nvPicPr>
          <p:cNvPr id="3" name="图片 2" title=""/>
          <p:cNvPicPr>
            <a:picLocks noChangeAspect="1"/>
          </p:cNvPicPr>
          <p:nvPr userDrawn="1">
            <p:custDataLst>
              <p:tags r:id="rId4"/>
            </p:custDataLst>
          </p:nvPr>
        </p:nvPicPr>
        <p:blipFill>
          <a:blip r:embed="rId3"/>
          <a:stretch>
            <a:fillRect/>
          </a:stretch>
        </p:blipFill>
        <p:spPr>
          <a:xfrm>
            <a:off x="6906101" y="3581448"/>
            <a:ext cx="2231231" cy="1811726"/>
          </a:xfrm>
          <a:prstGeom prst="rect">
            <a:avLst/>
          </a:prstGeom>
        </p:spPr>
      </p:pic>
      <p:sp>
        <p:nvSpPr>
          <p:cNvPr id="2" name="矩形 1" title=""/>
          <p:cNvSpPr/>
          <p:nvPr>
            <p:custDataLst>
              <p:tags r:id="rId5"/>
            </p:custDataLst>
          </p:nvPr>
        </p:nvSpPr>
        <p:spPr>
          <a:xfrm>
            <a:off x="107504" y="252065"/>
            <a:ext cx="8856984" cy="4154170"/>
          </a:xfrm>
          <a:prstGeom prst="rect">
            <a:avLst/>
          </a:prstGeom>
        </p:spPr>
        <p:txBody>
          <a:bodyPr wrap="square">
            <a:spAutoFit/>
          </a:bodyPr>
          <a:lstStyle>
            <a:defPPr>
              <a:defRPr lang="zh-CN"/>
            </a:defPPr>
            <a:lvl1pPr marL="0" algn="l" defTabSz="685800" rtl="0" eaLnBrk="1" latinLnBrk="0" hangingPunct="1">
              <a:defRPr sz="1300" kern="1200">
                <a:solidFill>
                  <a:schemeClr val="tx1"/>
                </a:solidFill>
                <a:latin typeface="+mn-lt"/>
                <a:ea typeface="+mn-ea"/>
                <a:cs typeface="+mn-cs"/>
              </a:defRPr>
            </a:lvl1pPr>
            <a:lvl2pPr marL="342900" algn="l" defTabSz="685800" rtl="0" eaLnBrk="1" latinLnBrk="0" hangingPunct="1">
              <a:defRPr sz="1300" kern="1200">
                <a:solidFill>
                  <a:schemeClr val="tx1"/>
                </a:solidFill>
                <a:latin typeface="+mn-lt"/>
                <a:ea typeface="+mn-ea"/>
                <a:cs typeface="+mn-cs"/>
              </a:defRPr>
            </a:lvl2pPr>
            <a:lvl3pPr marL="685800" algn="l" defTabSz="685800" rtl="0" eaLnBrk="1" latinLnBrk="0" hangingPunct="1">
              <a:defRPr sz="1300" kern="1200">
                <a:solidFill>
                  <a:schemeClr val="tx1"/>
                </a:solidFill>
                <a:latin typeface="+mn-lt"/>
                <a:ea typeface="+mn-ea"/>
                <a:cs typeface="+mn-cs"/>
              </a:defRPr>
            </a:lvl3pPr>
            <a:lvl4pPr marL="1028065" algn="l" defTabSz="685800" rtl="0" eaLnBrk="1" latinLnBrk="0" hangingPunct="1">
              <a:defRPr sz="1300" kern="1200">
                <a:solidFill>
                  <a:schemeClr val="tx1"/>
                </a:solidFill>
                <a:latin typeface="+mn-lt"/>
                <a:ea typeface="+mn-ea"/>
                <a:cs typeface="+mn-cs"/>
              </a:defRPr>
            </a:lvl4pPr>
            <a:lvl5pPr marL="1370965" algn="l" defTabSz="685800" rtl="0" eaLnBrk="1" latinLnBrk="0" hangingPunct="1">
              <a:defRPr sz="1300" kern="1200">
                <a:solidFill>
                  <a:schemeClr val="tx1"/>
                </a:solidFill>
                <a:latin typeface="+mn-lt"/>
                <a:ea typeface="+mn-ea"/>
                <a:cs typeface="+mn-cs"/>
              </a:defRPr>
            </a:lvl5pPr>
            <a:lvl6pPr marL="1713865" algn="l" defTabSz="685800" rtl="0" eaLnBrk="1" latinLnBrk="0" hangingPunct="1">
              <a:defRPr sz="1300" kern="1200">
                <a:solidFill>
                  <a:schemeClr val="tx1"/>
                </a:solidFill>
                <a:latin typeface="+mn-lt"/>
                <a:ea typeface="+mn-ea"/>
                <a:cs typeface="+mn-cs"/>
              </a:defRPr>
            </a:lvl6pPr>
            <a:lvl7pPr marL="2056765" algn="l" defTabSz="685800" rtl="0" eaLnBrk="1" latinLnBrk="0" hangingPunct="1">
              <a:defRPr sz="1300" kern="1200">
                <a:solidFill>
                  <a:schemeClr val="tx1"/>
                </a:solidFill>
                <a:latin typeface="+mn-lt"/>
                <a:ea typeface="+mn-ea"/>
                <a:cs typeface="+mn-cs"/>
              </a:defRPr>
            </a:lvl7pPr>
            <a:lvl8pPr marL="2399665" algn="l" defTabSz="685800" rtl="0" eaLnBrk="1" latinLnBrk="0" hangingPunct="1">
              <a:defRPr sz="1300" kern="1200">
                <a:solidFill>
                  <a:schemeClr val="tx1"/>
                </a:solidFill>
                <a:latin typeface="+mn-lt"/>
                <a:ea typeface="+mn-ea"/>
                <a:cs typeface="+mn-cs"/>
              </a:defRPr>
            </a:lvl8pPr>
            <a:lvl9pPr marL="2742565" algn="l" defTabSz="685800" rtl="0" eaLnBrk="1" latinLnBrk="0" hangingPunct="1">
              <a:defRPr sz="1300" kern="1200">
                <a:solidFill>
                  <a:schemeClr val="tx1"/>
                </a:solidFill>
                <a:latin typeface="+mn-lt"/>
                <a:ea typeface="+mn-ea"/>
                <a:cs typeface="+mn-cs"/>
              </a:defRPr>
            </a:lvl9pPr>
          </a:lstStyle>
          <a:p>
            <a:r>
              <a:rPr lang="en-US" altLang="zh-CN" sz="2400" b="1" smtClean="0">
                <a:solidFill>
                  <a:srgbClr val="000000"/>
                </a:solidFill>
                <a:latin typeface="隶书" charset="0"/>
                <a:ea typeface="隶书" charset="0"/>
                <a:cs typeface="隶书" charset="0"/>
              </a:rPr>
              <a:t>29.</a:t>
            </a:r>
            <a:r>
              <a:rPr lang="zh-CN" altLang="en-US" sz="2400" b="1" smtClean="0">
                <a:solidFill>
                  <a:srgbClr val="000000"/>
                </a:solidFill>
                <a:latin typeface="隶书" charset="0"/>
                <a:ea typeface="隶书" charset="0"/>
                <a:cs typeface="隶书" charset="0"/>
              </a:rPr>
              <a:t>“</a:t>
            </a:r>
            <a:r>
              <a:rPr lang="zh-CN" altLang="en-US" sz="2400" b="1">
                <a:solidFill>
                  <a:srgbClr val="000000"/>
                </a:solidFill>
                <a:latin typeface="隶书" charset="0"/>
                <a:ea typeface="隶书" charset="0"/>
                <a:cs typeface="隶书" charset="0"/>
              </a:rPr>
              <a:t>流水不腐</a:t>
            </a:r>
            <a:r>
              <a:rPr lang="en-US" altLang="zh-CN" sz="2400" b="1">
                <a:solidFill>
                  <a:srgbClr val="000000"/>
                </a:solidFill>
                <a:latin typeface="隶书" charset="0"/>
                <a:ea typeface="隶书" charset="0"/>
                <a:cs typeface="隶书" charset="0"/>
              </a:rPr>
              <a:t>,</a:t>
            </a:r>
            <a:r>
              <a:rPr lang="zh-CN" altLang="en-US" sz="2400" b="1">
                <a:solidFill>
                  <a:srgbClr val="000000"/>
                </a:solidFill>
                <a:latin typeface="隶书" charset="0"/>
                <a:ea typeface="隶书" charset="0"/>
                <a:cs typeface="隶书" charset="0"/>
              </a:rPr>
              <a:t>户枢不蠹”告诉我们世界上不存在脱离物质的运动。</a:t>
            </a:r>
            <a:endParaRPr lang="en-US" altLang="zh-CN" sz="2400" b="1">
              <a:solidFill>
                <a:srgbClr val="000000"/>
              </a:solidFill>
              <a:latin typeface="隶书" charset="0"/>
              <a:ea typeface="隶书" charset="0"/>
              <a:cs typeface="隶书" charset="0"/>
            </a:endParaRPr>
          </a:p>
          <a:p>
            <a:r>
              <a:rPr lang="zh-CN" altLang="en-US" sz="2400" b="1" smtClean="0">
                <a:solidFill>
                  <a:srgbClr val="000000"/>
                </a:solidFill>
                <a:latin typeface="隶书" charset="0"/>
                <a:ea typeface="隶书" charset="0"/>
                <a:cs typeface="隶书" charset="0"/>
              </a:rPr>
              <a:t>（ </a:t>
            </a:r>
            <a:r>
              <a:rPr lang="en-US" altLang="zh-CN" sz="2400" b="1" smtClean="0">
                <a:solidFill>
                  <a:srgbClr val="000000"/>
                </a:solidFill>
                <a:latin typeface="隶书" charset="0"/>
                <a:ea typeface="隶书" charset="0"/>
                <a:cs typeface="隶书" charset="0"/>
              </a:rPr>
              <a:t>“</a:t>
            </a:r>
            <a:r>
              <a:rPr lang="zh-CN" altLang="en-US" sz="2400" b="1">
                <a:solidFill>
                  <a:srgbClr val="000000"/>
                </a:solidFill>
                <a:latin typeface="隶书" charset="0"/>
                <a:ea typeface="隶书" charset="0"/>
                <a:cs typeface="隶书" charset="0"/>
              </a:rPr>
              <a:t>流水不腐</a:t>
            </a:r>
            <a:r>
              <a:rPr lang="en-US" altLang="zh-CN" sz="2400" b="1">
                <a:solidFill>
                  <a:srgbClr val="000000"/>
                </a:solidFill>
                <a:latin typeface="隶书" charset="0"/>
                <a:ea typeface="隶书" charset="0"/>
                <a:cs typeface="隶书" charset="0"/>
              </a:rPr>
              <a:t>,</a:t>
            </a:r>
            <a:r>
              <a:rPr lang="zh-CN" altLang="en-US" sz="2400" b="1">
                <a:solidFill>
                  <a:srgbClr val="000000"/>
                </a:solidFill>
                <a:latin typeface="隶书" charset="0"/>
                <a:ea typeface="隶书" charset="0"/>
                <a:cs typeface="隶书" charset="0"/>
              </a:rPr>
              <a:t>户枢不蠹”告诉我们物质是运动的</a:t>
            </a:r>
            <a:r>
              <a:rPr lang="en-US" altLang="zh-CN" sz="2400" b="1">
                <a:solidFill>
                  <a:srgbClr val="000000"/>
                </a:solidFill>
                <a:latin typeface="隶书" charset="0"/>
                <a:ea typeface="隶书" charset="0"/>
                <a:cs typeface="隶书" charset="0"/>
              </a:rPr>
              <a:t>,</a:t>
            </a:r>
            <a:r>
              <a:rPr lang="zh-CN" altLang="en-US" sz="2400" b="1">
                <a:solidFill>
                  <a:srgbClr val="000000"/>
                </a:solidFill>
                <a:latin typeface="隶书" charset="0"/>
                <a:ea typeface="隶书" charset="0"/>
                <a:cs typeface="隶书" charset="0"/>
              </a:rPr>
              <a:t>不存在不运动的物质。）</a:t>
            </a:r>
            <a:endParaRPr lang="zh-CN" altLang="en-US" sz="2400" b="1">
              <a:solidFill>
                <a:srgbClr val="000000"/>
              </a:solidFill>
              <a:latin typeface="隶书" charset="0"/>
              <a:ea typeface="隶书" charset="0"/>
              <a:cs typeface="隶书" charset="0"/>
            </a:endParaRPr>
          </a:p>
          <a:p>
            <a:r>
              <a:rPr lang="en-US" altLang="zh-CN" sz="2400" b="1" smtClean="0">
                <a:solidFill>
                  <a:srgbClr val="000000"/>
                </a:solidFill>
                <a:latin typeface="隶书" charset="0"/>
                <a:ea typeface="隶书" charset="0"/>
                <a:cs typeface="隶书" charset="0"/>
              </a:rPr>
              <a:t>30..</a:t>
            </a:r>
            <a:r>
              <a:rPr lang="zh-CN" altLang="en-US" sz="2400" b="1">
                <a:solidFill>
                  <a:srgbClr val="000000"/>
                </a:solidFill>
                <a:latin typeface="隶书" charset="0"/>
                <a:ea typeface="隶书" charset="0"/>
                <a:cs typeface="隶书" charset="0"/>
              </a:rPr>
              <a:t>事物的现象是个别的、多变的</a:t>
            </a:r>
            <a:r>
              <a:rPr lang="en-US" altLang="zh-CN" sz="2400" b="1">
                <a:solidFill>
                  <a:srgbClr val="000000"/>
                </a:solidFill>
                <a:latin typeface="隶书" charset="0"/>
                <a:ea typeface="隶书" charset="0"/>
                <a:cs typeface="隶书" charset="0"/>
              </a:rPr>
              <a:t>,</a:t>
            </a:r>
            <a:r>
              <a:rPr lang="zh-CN" altLang="en-US" sz="2400" b="1">
                <a:solidFill>
                  <a:srgbClr val="000000"/>
                </a:solidFill>
                <a:latin typeface="隶书" charset="0"/>
                <a:ea typeface="隶书" charset="0"/>
                <a:cs typeface="隶书" charset="0"/>
              </a:rPr>
              <a:t>事物的本质和规律是稳定的、不变的。	</a:t>
            </a:r>
            <a:endParaRPr lang="en-US" altLang="zh-CN" sz="2400" b="1">
              <a:solidFill>
                <a:srgbClr val="000000"/>
              </a:solidFill>
              <a:latin typeface="隶书" charset="0"/>
              <a:ea typeface="隶书" charset="0"/>
              <a:cs typeface="隶书" charset="0"/>
            </a:endParaRPr>
          </a:p>
          <a:p>
            <a:r>
              <a:rPr lang="en-US" altLang="zh-CN" sz="2400" b="1">
                <a:solidFill>
                  <a:srgbClr val="000000"/>
                </a:solidFill>
                <a:latin typeface="隶书" charset="0"/>
                <a:ea typeface="隶书" charset="0"/>
                <a:cs typeface="隶书" charset="0"/>
              </a:rPr>
              <a:t>	</a:t>
            </a:r>
            <a:r>
              <a:rPr lang="zh-CN" altLang="en-US" sz="2400" b="1" smtClean="0">
                <a:solidFill>
                  <a:srgbClr val="000000"/>
                </a:solidFill>
                <a:latin typeface="隶书" charset="0"/>
                <a:ea typeface="隶书" charset="0"/>
                <a:cs typeface="隶书" charset="0"/>
              </a:rPr>
              <a:t>（事物</a:t>
            </a:r>
            <a:r>
              <a:rPr lang="zh-CN" altLang="en-US" sz="2400" b="1">
                <a:solidFill>
                  <a:srgbClr val="000000"/>
                </a:solidFill>
                <a:latin typeface="隶书" charset="0"/>
                <a:ea typeface="隶书" charset="0"/>
                <a:cs typeface="隶书" charset="0"/>
              </a:rPr>
              <a:t>的现象是个别的、多变的</a:t>
            </a:r>
            <a:r>
              <a:rPr lang="en-US" altLang="zh-CN" sz="2400" b="1">
                <a:solidFill>
                  <a:srgbClr val="000000"/>
                </a:solidFill>
                <a:latin typeface="隶书" charset="0"/>
                <a:ea typeface="隶书" charset="0"/>
                <a:cs typeface="隶书" charset="0"/>
              </a:rPr>
              <a:t>;</a:t>
            </a:r>
            <a:r>
              <a:rPr lang="zh-CN" altLang="en-US" sz="2400" b="1">
                <a:solidFill>
                  <a:srgbClr val="000000"/>
                </a:solidFill>
                <a:latin typeface="隶书" charset="0"/>
                <a:ea typeface="隶书" charset="0"/>
                <a:cs typeface="隶书" charset="0"/>
              </a:rPr>
              <a:t>规律是事物运动过程中固有的本质的、必然的、稳定的联系，但并不能因此认为事物的本质和规律是不变的。</a:t>
            </a:r>
            <a:endParaRPr lang="en-US" altLang="zh-CN" sz="2400" b="1" smtClean="0">
              <a:solidFill>
                <a:srgbClr val="000000"/>
              </a:solidFill>
              <a:latin typeface="隶书" charset="0"/>
              <a:ea typeface="隶书" charset="0"/>
              <a:cs typeface="隶书" charset="0"/>
            </a:endParaRPr>
          </a:p>
          <a:p>
            <a:r>
              <a:rPr lang="en-US" altLang="zh-CN" sz="2400" b="1" smtClean="0">
                <a:solidFill>
                  <a:srgbClr val="000000"/>
                </a:solidFill>
                <a:latin typeface="隶书" charset="0"/>
                <a:ea typeface="隶书" charset="0"/>
                <a:cs typeface="隶书" charset="0"/>
              </a:rPr>
              <a:t>31.</a:t>
            </a:r>
            <a:r>
              <a:rPr lang="zh-CN" altLang="en-US" sz="2400" b="1" smtClean="0">
                <a:solidFill>
                  <a:srgbClr val="000000"/>
                </a:solidFill>
                <a:latin typeface="隶书" charset="0"/>
                <a:ea typeface="隶书" charset="0"/>
                <a:cs typeface="隶书" charset="0"/>
              </a:rPr>
              <a:t>一切</a:t>
            </a:r>
            <a:r>
              <a:rPr lang="zh-CN" altLang="en-US" sz="2400" b="1">
                <a:solidFill>
                  <a:srgbClr val="000000"/>
                </a:solidFill>
                <a:latin typeface="隶书" charset="0"/>
                <a:ea typeface="隶书" charset="0"/>
                <a:cs typeface="隶书" charset="0"/>
              </a:rPr>
              <a:t>从实际出发</a:t>
            </a:r>
            <a:r>
              <a:rPr lang="en-US" altLang="zh-CN" sz="2400" b="1">
                <a:solidFill>
                  <a:srgbClr val="000000"/>
                </a:solidFill>
                <a:latin typeface="隶书" charset="0"/>
                <a:ea typeface="隶书" charset="0"/>
                <a:cs typeface="隶书" charset="0"/>
              </a:rPr>
              <a:t>,</a:t>
            </a:r>
            <a:r>
              <a:rPr lang="zh-CN" altLang="en-US" sz="2400" b="1">
                <a:solidFill>
                  <a:srgbClr val="000000"/>
                </a:solidFill>
                <a:latin typeface="隶书" charset="0"/>
                <a:ea typeface="隶书" charset="0"/>
                <a:cs typeface="隶书" charset="0"/>
              </a:rPr>
              <a:t>实事求是</a:t>
            </a:r>
            <a:r>
              <a:rPr lang="en-US" altLang="zh-CN" sz="2400" b="1">
                <a:solidFill>
                  <a:srgbClr val="000000"/>
                </a:solidFill>
                <a:latin typeface="隶书" charset="0"/>
                <a:ea typeface="隶书" charset="0"/>
                <a:cs typeface="隶书" charset="0"/>
              </a:rPr>
              <a:t>,</a:t>
            </a:r>
            <a:r>
              <a:rPr lang="zh-CN" altLang="en-US" sz="2400" b="1">
                <a:solidFill>
                  <a:srgbClr val="000000"/>
                </a:solidFill>
                <a:latin typeface="隶书" charset="0"/>
                <a:ea typeface="隶书" charset="0"/>
                <a:cs typeface="隶书" charset="0"/>
              </a:rPr>
              <a:t>是我们想问题、办事情的出发点。</a:t>
            </a:r>
            <a:endParaRPr lang="en-US" altLang="zh-CN" sz="2400" b="1">
              <a:solidFill>
                <a:srgbClr val="000000"/>
              </a:solidFill>
              <a:latin typeface="隶书" charset="0"/>
              <a:ea typeface="隶书" charset="0"/>
              <a:cs typeface="隶书" charset="0"/>
            </a:endParaRPr>
          </a:p>
          <a:p>
            <a:r>
              <a:rPr lang="zh-CN" altLang="en-US" sz="2400" b="1">
                <a:solidFill>
                  <a:srgbClr val="000000"/>
                </a:solidFill>
                <a:latin typeface="隶书" charset="0"/>
                <a:ea typeface="隶书" charset="0"/>
                <a:cs typeface="隶书" charset="0"/>
              </a:rPr>
              <a:t>（提示√）</a:t>
            </a:r>
            <a:endParaRPr lang="zh-CN" altLang="en-US" sz="2400" b="1">
              <a:solidFill>
                <a:srgbClr val="000000"/>
              </a:solidFill>
              <a:latin typeface="隶书" charset="0"/>
              <a:ea typeface="隶书" charset="0"/>
              <a:cs typeface="隶书" charset="0"/>
            </a:endParaRPr>
          </a:p>
          <a:p>
            <a:endParaRPr lang="zh-CN" altLang="en-US" sz="2400" b="1">
              <a:solidFill>
                <a:srgbClr val="000000"/>
              </a:solidFill>
              <a:latin typeface="隶书" charset="0"/>
              <a:ea typeface="隶书" charset="0"/>
              <a:cs typeface="隶书" charset="0"/>
            </a:endParaRPr>
          </a:p>
        </p:txBody>
      </p:sp>
    </p:spTree>
    <p:custDataLst>
      <p:tags r:id="rId7"/>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1" presetClass="entr" presetSubtype="0" dur="1"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p:stCondLst>
                              <p:cond delay="0"/>
                            </p:stCondLst>
                            <p:childTnLst>
                              <p:par>
                                <p:cTn id="15" presetID="2" presetClass="entr" presetSubtype="4" dur="500" fill="hold" nodeType="click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anim calcmode="lin" valueType="num">
                                      <p:cBhvr additive="base">
                                        <p:cTn id="1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7874000" cy="4130675"/>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https://d.book118.com/998116074074006044</a:t>
            </a:r>
          </a:p>
        </p:txBody>
      </p:sp>
    </p:spTree>
  </p:cSld>
  <p:clrMapOvr>
    <a:masterClrMapping/>
  </p:clrMapOvr>
  <p:transition/>
  <p:timing/>
</p:sld>
</file>

<file path=ppt/tags/tag1.xml><?xml version="1.0" encoding="utf-8"?>
<p:tagLst xmlns:p="http://schemas.openxmlformats.org/presentationml/2006/main">
  <p:tag name="AS_UNIQUEID" val="18604"/>
</p:tagLst>
</file>

<file path=ppt/tags/tag2.xml><?xml version="1.0" encoding="utf-8"?>
<p:tagLst xmlns:p="http://schemas.openxmlformats.org/presentationml/2006/main">
  <p:tag name="AS_UNIQUEID" val="18605"/>
</p:tagLst>
</file>

<file path=ppt/tags/tag3.xml><?xml version="1.0" encoding="utf-8"?>
<p:tagLst xmlns:p="http://schemas.openxmlformats.org/presentationml/2006/main">
  <p:tag name="AS_UNIQUEID" val="18606"/>
</p:tagLst>
</file>

<file path=ppt/tags/tag4.xml><?xml version="1.0" encoding="utf-8"?>
<p:tagLst xmlns:p="http://schemas.openxmlformats.org/presentationml/2006/main">
  <p:tag name="AS_UNIQUEID" val="18607"/>
</p:tagLst>
</file>

<file path=ppt/tags/tag5.xml><?xml version="1.0" encoding="utf-8"?>
<p:tagLst xmlns:p="http://schemas.openxmlformats.org/presentationml/2006/main">
  <p:tag name="AS_UNIQUEID" val="18608"/>
</p:tagLst>
</file>

<file path=ppt/tags/tag6.xml><?xml version="1.0" encoding="utf-8"?>
<p:tagLst xmlns:p="http://schemas.openxmlformats.org/presentationml/2006/main">
  <p:tag name="AS_UNIQUEID" val="18609"/>
</p:tagLst>
</file>

<file path=ppt/tags/tag7.xml><?xml version="1.0" encoding="utf-8"?>
<p:tagLst xmlns:p="http://schemas.openxmlformats.org/presentationml/2006/main">
  <p:tag name="AS_UNIQUEID" val="18610"/>
</p:tagLst>
</file>

<file path=ppt/tags/tag8.xml><?xml version="1.0" encoding="utf-8"?>
<p:tagLst xmlns:p="http://schemas.openxmlformats.org/presentationml/2006/main">
  <p:tag name="AS_UNIQUEID" val="18611"/>
</p:tagLst>
</file>

<file path=ppt/tags/tag9.xml><?xml version="1.0" encoding="utf-8"?>
<p:tagLst xmlns:p="http://schemas.openxmlformats.org/presentationml/2006/main">
  <p:tag name="AS_UNIQUEID" val="18612"/>
</p:tagLst>
</file>

<file path=ppt/tags/tag10.xml><?xml version="1.0" encoding="utf-8"?>
<p:tagLst xmlns:p="http://schemas.openxmlformats.org/presentationml/2006/main">
  <p:tag name="AS_UNIQUEID" val="18613"/>
</p:tagLst>
</file>

<file path=ppt/tags/tag11.xml><?xml version="1.0" encoding="utf-8"?>
<p:tagLst xmlns:p="http://schemas.openxmlformats.org/presentationml/2006/main">
  <p:tag name="AS_UNIQUEID" val="18614"/>
</p:tagLst>
</file>

<file path=ppt/tags/tag12.xml><?xml version="1.0" encoding="utf-8"?>
<p:tagLst xmlns:p="http://schemas.openxmlformats.org/presentationml/2006/main">
  <p:tag name="AS_UNIQUEID" val="18615"/>
</p:tagLst>
</file>

<file path=ppt/tags/tag13.xml><?xml version="1.0" encoding="utf-8"?>
<p:tagLst xmlns:p="http://schemas.openxmlformats.org/presentationml/2006/main">
  <p:tag name="AS_UNIQUEID" val="18616"/>
</p:tagLst>
</file>

<file path=ppt/tags/tag14.xml><?xml version="1.0" encoding="utf-8"?>
<p:tagLst xmlns:p="http://schemas.openxmlformats.org/presentationml/2006/main">
  <p:tag name="AS_UNIQUEID" val="18617"/>
</p:tagLst>
</file>

<file path=ppt/tags/tag15.xml><?xml version="1.0" encoding="utf-8"?>
<p:tagLst xmlns:p="http://schemas.openxmlformats.org/presentationml/2006/main">
  <p:tag name="AS_UNIQUEID" val="18618"/>
</p:tagLst>
</file>

<file path=ppt/tags/tag16.xml><?xml version="1.0" encoding="utf-8"?>
<p:tagLst xmlns:p="http://schemas.openxmlformats.org/presentationml/2006/main">
  <p:tag name="AS_UNIQUEID" val="18619"/>
</p:tagLst>
</file>

<file path=ppt/tags/tag17.xml><?xml version="1.0" encoding="utf-8"?>
<p:tagLst xmlns:p="http://schemas.openxmlformats.org/presentationml/2006/main">
  <p:tag name="AS_UNIQUEID" val="18620"/>
</p:tagLst>
</file>

<file path=ppt/tags/tag18.xml><?xml version="1.0" encoding="utf-8"?>
<p:tagLst xmlns:p="http://schemas.openxmlformats.org/presentationml/2006/main">
  <p:tag name="AS_UNIQUEID" val="18621"/>
</p:tagLst>
</file>

<file path=ppt/tags/tag19.xml><?xml version="1.0" encoding="utf-8"?>
<p:tagLst xmlns:p="http://schemas.openxmlformats.org/presentationml/2006/main">
  <p:tag name="AS_UNIQUEID" val="18622"/>
</p:tagLst>
</file>

<file path=ppt/tags/tag20.xml><?xml version="1.0" encoding="utf-8"?>
<p:tagLst xmlns:p="http://schemas.openxmlformats.org/presentationml/2006/main">
  <p:tag name="AS_UNIQUEID" val="18623"/>
</p:tagLst>
</file>

<file path=ppt/tags/tag21.xml><?xml version="1.0" encoding="utf-8"?>
<p:tagLst xmlns:p="http://schemas.openxmlformats.org/presentationml/2006/main">
  <p:tag name="AS_UNIQUEID" val="18624"/>
</p:tagLst>
</file>

<file path=ppt/tags/tag22.xml><?xml version="1.0" encoding="utf-8"?>
<p:tagLst xmlns:p="http://schemas.openxmlformats.org/presentationml/2006/main">
  <p:tag name="AS_UNIQUEID" val="18625"/>
</p:tagLst>
</file>

<file path=ppt/tags/tag23.xml><?xml version="1.0" encoding="utf-8"?>
<p:tagLst xmlns:p="http://schemas.openxmlformats.org/presentationml/2006/main">
  <p:tag name="AS_UNIQUEID" val="18626"/>
</p:tagLst>
</file>

<file path=ppt/tags/tag24.xml><?xml version="1.0" encoding="utf-8"?>
<p:tagLst xmlns:p="http://schemas.openxmlformats.org/presentationml/2006/main">
  <p:tag name="AS_UNIQUEID" val="18627"/>
</p:tagLst>
</file>

<file path=ppt/tags/tag25.xml><?xml version="1.0" encoding="utf-8"?>
<p:tagLst xmlns:p="http://schemas.openxmlformats.org/presentationml/2006/main">
  <p:tag name="AS_UNIQUEID" val="18628"/>
</p:tagLst>
</file>

<file path=ppt/tags/tag26.xml><?xml version="1.0" encoding="utf-8"?>
<p:tagLst xmlns:p="http://schemas.openxmlformats.org/presentationml/2006/main">
  <p:tag name="AS_UNIQUEID" val="18629"/>
</p:tagLst>
</file>

<file path=ppt/tags/tag27.xml><?xml version="1.0" encoding="utf-8"?>
<p:tagLst xmlns:p="http://schemas.openxmlformats.org/presentationml/2006/main">
  <p:tag name="AS_UNIQUEID" val="18630"/>
</p:tagLst>
</file>

<file path=ppt/tags/tag28.xml><?xml version="1.0" encoding="utf-8"?>
<p:tagLst xmlns:p="http://schemas.openxmlformats.org/presentationml/2006/main">
  <p:tag name="AS_UNIQUEID" val="18631"/>
</p:tagLst>
</file>

<file path=ppt/tags/tag29.xml><?xml version="1.0" encoding="utf-8"?>
<p:tagLst xmlns:p="http://schemas.openxmlformats.org/presentationml/2006/main">
  <p:tag name="AS_UNIQUEID" val="18632"/>
</p:tagLst>
</file>

<file path=ppt/tags/tag30.xml><?xml version="1.0" encoding="utf-8"?>
<p:tagLst xmlns:p="http://schemas.openxmlformats.org/presentationml/2006/main">
  <p:tag name="AS_UNIQUEID" val="18633"/>
</p:tagLst>
</file>

<file path=ppt/tags/tag31.xml><?xml version="1.0" encoding="utf-8"?>
<p:tagLst xmlns:p="http://schemas.openxmlformats.org/presentationml/2006/main">
  <p:tag name="AS_UNIQUEID" val="18634"/>
</p:tagLst>
</file>

<file path=ppt/tags/tag32.xml><?xml version="1.0" encoding="utf-8"?>
<p:tagLst xmlns:p="http://schemas.openxmlformats.org/presentationml/2006/main">
  <p:tag name="AS_UNIQUEID" val="18635"/>
</p:tagLst>
</file>

<file path=ppt/tags/tag33.xml><?xml version="1.0" encoding="utf-8"?>
<p:tagLst xmlns:p="http://schemas.openxmlformats.org/presentationml/2006/main">
  <p:tag name="AS_UNIQUEID" val="18636"/>
</p:tagLst>
</file>

<file path=ppt/tags/tag34.xml><?xml version="1.0" encoding="utf-8"?>
<p:tagLst xmlns:p="http://schemas.openxmlformats.org/presentationml/2006/main">
  <p:tag name="AS_UNIQUEID" val="18637"/>
</p:tagLst>
</file>

<file path=ppt/tags/tag35.xml><?xml version="1.0" encoding="utf-8"?>
<p:tagLst xmlns:p="http://schemas.openxmlformats.org/presentationml/2006/main">
  <p:tag name="AS_UNIQUEID" val="18638"/>
</p:tagLst>
</file>

<file path=ppt/tags/tag36.xml><?xml version="1.0" encoding="utf-8"?>
<p:tagLst xmlns:p="http://schemas.openxmlformats.org/presentationml/2006/main">
  <p:tag name="AS_UNIQUEID" val="18639"/>
</p:tagLst>
</file>

<file path=ppt/tags/tag37.xml><?xml version="1.0" encoding="utf-8"?>
<p:tagLst xmlns:p="http://schemas.openxmlformats.org/presentationml/2006/main">
  <p:tag name="AS_UNIQUEID" val="18640"/>
</p:tagLst>
</file>

<file path=ppt/tags/tag38.xml><?xml version="1.0" encoding="utf-8"?>
<p:tagLst xmlns:p="http://schemas.openxmlformats.org/presentationml/2006/main">
  <p:tag name="AS_UNIQUEID" val="18641"/>
</p:tagLst>
</file>

<file path=ppt/tags/tag39.xml><?xml version="1.0" encoding="utf-8"?>
<p:tagLst xmlns:p="http://schemas.openxmlformats.org/presentationml/2006/main">
  <p:tag name="AS_UNIQUEID" val="18642"/>
</p:tagLst>
</file>

<file path=ppt/tags/tag40.xml><?xml version="1.0" encoding="utf-8"?>
<p:tagLst xmlns:p="http://schemas.openxmlformats.org/presentationml/2006/main">
  <p:tag name="AS_UNIQUEID" val="18643"/>
</p:tagLst>
</file>

<file path=ppt/tags/tag41.xml><?xml version="1.0" encoding="utf-8"?>
<p:tagLst xmlns:p="http://schemas.openxmlformats.org/presentationml/2006/main">
  <p:tag name="AS_UNIQUEID" val="18644"/>
</p:tagLst>
</file>

<file path=ppt/tags/tag42.xml><?xml version="1.0" encoding="utf-8"?>
<p:tagLst xmlns:p="http://schemas.openxmlformats.org/presentationml/2006/main">
  <p:tag name="AS_UNIQUEID" val="18645"/>
</p:tagLst>
</file>

<file path=ppt/tags/tag43.xml><?xml version="1.0" encoding="utf-8"?>
<p:tagLst xmlns:p="http://schemas.openxmlformats.org/presentationml/2006/main">
  <p:tag name="AS_UNIQUEID" val="18646"/>
</p:tagLst>
</file>

<file path=ppt/tags/tag44.xml><?xml version="1.0" encoding="utf-8"?>
<p:tagLst xmlns:p="http://schemas.openxmlformats.org/presentationml/2006/main">
  <p:tag name="AS_UNIQUEID" val="18647"/>
</p:tagLst>
</file>

<file path=ppt/tags/tag45.xml><?xml version="1.0" encoding="utf-8"?>
<p:tagLst xmlns:p="http://schemas.openxmlformats.org/presentationml/2006/main">
  <p:tag name="AS_UNIQUEID" val="18648"/>
</p:tagLst>
</file>

<file path=ppt/tags/tag46.xml><?xml version="1.0" encoding="utf-8"?>
<p:tagLst xmlns:p="http://schemas.openxmlformats.org/presentationml/2006/main">
  <p:tag name="AS_UNIQUEID" val="18649"/>
</p:tagLst>
</file>

<file path=ppt/tags/tag47.xml><?xml version="1.0" encoding="utf-8"?>
<p:tagLst xmlns:p="http://schemas.openxmlformats.org/presentationml/2006/main">
  <p:tag name="AS_UNIQUEID" val="18650"/>
</p:tagLst>
</file>

<file path=ppt/tags/tag48.xml><?xml version="1.0" encoding="utf-8"?>
<p:tagLst xmlns:p="http://schemas.openxmlformats.org/presentationml/2006/main">
  <p:tag name="AS_UNIQUEID" val="18651"/>
</p:tagLst>
</file>

<file path=ppt/tags/tag49.xml><?xml version="1.0" encoding="utf-8"?>
<p:tagLst xmlns:p="http://schemas.openxmlformats.org/presentationml/2006/main">
  <p:tag name="AS_UNIQUEID" val="18652"/>
</p:tagLst>
</file>

<file path=ppt/tags/tag50.xml><?xml version="1.0" encoding="utf-8"?>
<p:tagLst xmlns:p="http://schemas.openxmlformats.org/presentationml/2006/main">
  <p:tag name="AS_UNIQUEID" val="18653"/>
</p:tagLst>
</file>

<file path=ppt/tags/tag51.xml><?xml version="1.0" encoding="utf-8"?>
<p:tagLst xmlns:p="http://schemas.openxmlformats.org/presentationml/2006/main">
  <p:tag name="AS_UNIQUEID" val="18654"/>
</p:tagLst>
</file>

<file path=ppt/tags/tag52.xml><?xml version="1.0" encoding="utf-8"?>
<p:tagLst xmlns:p="http://schemas.openxmlformats.org/presentationml/2006/main">
  <p:tag name="AS_UNIQUEID" val="18655"/>
</p:tagLst>
</file>

<file path=ppt/tags/tag53.xml><?xml version="1.0" encoding="utf-8"?>
<p:tagLst xmlns:p="http://schemas.openxmlformats.org/presentationml/2006/main">
  <p:tag name="AS_UNIQUEID" val="18656"/>
</p:tagLst>
</file>

<file path=ppt/tags/tag54.xml><?xml version="1.0" encoding="utf-8"?>
<p:tagLst xmlns:p="http://schemas.openxmlformats.org/presentationml/2006/main">
  <p:tag name="AS_UNIQUEID" val="18657"/>
</p:tagLst>
</file>

<file path=ppt/tags/tag55.xml><?xml version="1.0" encoding="utf-8"?>
<p:tagLst xmlns:p="http://schemas.openxmlformats.org/presentationml/2006/main">
  <p:tag name="AS_UNIQUEID" val="18658"/>
</p:tagLst>
</file>

<file path=ppt/tags/tag56.xml><?xml version="1.0" encoding="utf-8"?>
<p:tagLst xmlns:p="http://schemas.openxmlformats.org/presentationml/2006/main">
  <p:tag name="AS_UNIQUEID" val="18659"/>
</p:tagLst>
</file>

<file path=ppt/tags/tag57.xml><?xml version="1.0" encoding="utf-8"?>
<p:tagLst xmlns:p="http://schemas.openxmlformats.org/presentationml/2006/main">
  <p:tag name="AS_UNIQUEID" val="18660"/>
</p:tagLst>
</file>

<file path=ppt/tags/tag58.xml><?xml version="1.0" encoding="utf-8"?>
<p:tagLst xmlns:p="http://schemas.openxmlformats.org/presentationml/2006/main">
  <p:tag name="AS_UNIQUEID" val="18661"/>
</p:tagLst>
</file>

<file path=ppt/tags/tag59.xml><?xml version="1.0" encoding="utf-8"?>
<p:tagLst xmlns:p="http://schemas.openxmlformats.org/presentationml/2006/main">
  <p:tag name="AS_UNIQUEID" val="18662"/>
</p:tagLst>
</file>

<file path=ppt/tags/tag60.xml><?xml version="1.0" encoding="utf-8"?>
<p:tagLst xmlns:p="http://schemas.openxmlformats.org/presentationml/2006/main">
  <p:tag name="AS_UNIQUEID" val="18663"/>
</p:tagLst>
</file>

<file path=ppt/tags/tag61.xml><?xml version="1.0" encoding="utf-8"?>
<p:tagLst xmlns:p="http://schemas.openxmlformats.org/presentationml/2006/main">
  <p:tag name="AS_UNIQUEID" val="18664"/>
</p:tagLst>
</file>

<file path=ppt/tags/tag62.xml><?xml version="1.0" encoding="utf-8"?>
<p:tagLst xmlns:p="http://schemas.openxmlformats.org/presentationml/2006/main">
  <p:tag name="AS_UNIQUEID" val="18665"/>
</p:tagLst>
</file>

<file path=ppt/tags/tag63.xml><?xml version="1.0" encoding="utf-8"?>
<p:tagLst xmlns:p="http://schemas.openxmlformats.org/presentationml/2006/main">
  <p:tag name="AS_UNIQUEID" val="18666"/>
</p:tagLst>
</file>

<file path=ppt/tags/tag64.xml><?xml version="1.0" encoding="utf-8"?>
<p:tagLst xmlns:p="http://schemas.openxmlformats.org/presentationml/2006/main">
  <p:tag name="AS_UNIQUEID" val="18667"/>
</p:tagLst>
</file>

<file path=ppt/tags/tag65.xml><?xml version="1.0" encoding="utf-8"?>
<p:tagLst xmlns:p="http://schemas.openxmlformats.org/presentationml/2006/main">
  <p:tag name="AS_UNIQUEID" val="18668"/>
</p:tagLst>
</file>

<file path=ppt/tags/tag66.xml><?xml version="1.0" encoding="utf-8"?>
<p:tagLst xmlns:p="http://schemas.openxmlformats.org/presentationml/2006/main">
  <p:tag name="AS_UNIQUEID" val="18669"/>
</p:tagLst>
</file>

<file path=ppt/tags/tag67.xml><?xml version="1.0" encoding="utf-8"?>
<p:tagLst xmlns:p="http://schemas.openxmlformats.org/presentationml/2006/main">
  <p:tag name="AS_UNIQUEID" val="18670"/>
</p:tagLst>
</file>

<file path=ppt/tags/tag68.xml><?xml version="1.0" encoding="utf-8"?>
<p:tagLst xmlns:p="http://schemas.openxmlformats.org/presentationml/2006/main">
  <p:tag name="AS_UNIQUEID" val="18671"/>
</p:tagLst>
</file>

<file path=ppt/tags/tag69.xml><?xml version="1.0" encoding="utf-8"?>
<p:tagLst xmlns:p="http://schemas.openxmlformats.org/presentationml/2006/main">
  <p:tag name="AS_UNIQUEID" val="18672"/>
</p:tagLst>
</file>

<file path=ppt/tags/tag70.xml><?xml version="1.0" encoding="utf-8"?>
<p:tagLst xmlns:p="http://schemas.openxmlformats.org/presentationml/2006/main">
  <p:tag name="AS_UNIQUEID" val="18673"/>
</p:tagLst>
</file>

<file path=ppt/tags/tag71.xml><?xml version="1.0" encoding="utf-8"?>
<p:tagLst xmlns:p="http://schemas.openxmlformats.org/presentationml/2006/main">
  <p:tag name="AS_UNIQUEID" val="18674"/>
</p:tagLst>
</file>

<file path=ppt/tags/tag72.xml><?xml version="1.0" encoding="utf-8"?>
<p:tagLst xmlns:p="http://schemas.openxmlformats.org/presentationml/2006/main">
  <p:tag name="AS_UNIQUEID" val="18675"/>
</p:tagLst>
</file>

<file path=ppt/tags/tag73.xml><?xml version="1.0" encoding="utf-8"?>
<p:tagLst xmlns:p="http://schemas.openxmlformats.org/presentationml/2006/main">
  <p:tag name="AS_UNIQUEID" val="18676"/>
</p:tagLst>
</file>

<file path=ppt/tags/tag74.xml><?xml version="1.0" encoding="utf-8"?>
<p:tagLst xmlns:p="http://schemas.openxmlformats.org/presentationml/2006/main">
  <p:tag name="AS_UNIQUEID" val="18677"/>
</p:tagLst>
</file>

<file path=ppt/tags/tag75.xml><?xml version="1.0" encoding="utf-8"?>
<p:tagLst xmlns:p="http://schemas.openxmlformats.org/presentationml/2006/main">
  <p:tag name="AS_UNIQUEID" val="18678"/>
</p:tagLst>
</file>

<file path=ppt/tags/tag76.xml><?xml version="1.0" encoding="utf-8"?>
<p:tagLst xmlns:p="http://schemas.openxmlformats.org/presentationml/2006/main">
  <p:tag name="AS_UNIQUEID" val="18380"/>
</p:tagLst>
</file>

<file path=ppt/tags/tag77.xml><?xml version="1.0" encoding="utf-8"?>
<p:tagLst xmlns:p="http://schemas.openxmlformats.org/presentationml/2006/main">
  <p:tag name="AS_UNIQUEID" val="18381"/>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8.xml><?xml version="1.0" encoding="utf-8"?>
<p:tagLst xmlns:p="http://schemas.openxmlformats.org/presentationml/2006/main">
  <p:tag name="AS_UNIQUEID" val="18382"/>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79.xml><?xml version="1.0" encoding="utf-8"?>
<p:tagLst xmlns:p="http://schemas.openxmlformats.org/presentationml/2006/main">
  <p:tag name="AS_UNIQUEID" val="18383"/>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80.xml><?xml version="1.0" encoding="utf-8"?>
<p:tagLst xmlns:p="http://schemas.openxmlformats.org/presentationml/2006/main">
  <p:tag name="AS_UNIQUEID" val="18384"/>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1.xml><?xml version="1.0" encoding="utf-8"?>
<p:tagLst xmlns:p="http://schemas.openxmlformats.org/presentationml/2006/main">
  <p:tag name="AS_UNIQUEID" val="18385"/>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2.xml><?xml version="1.0" encoding="utf-8"?>
<p:tagLst xmlns:p="http://schemas.openxmlformats.org/presentationml/2006/main">
  <p:tag name="AS_UNIQUEID" val="18386"/>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3.xml><?xml version="1.0" encoding="utf-8"?>
<p:tagLst xmlns:p="http://schemas.openxmlformats.org/presentationml/2006/main">
  <p:tag name="AS_UNIQUEID" val="18387"/>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4.xml><?xml version="1.0" encoding="utf-8"?>
<p:tagLst xmlns:p="http://schemas.openxmlformats.org/presentationml/2006/main">
  <p:tag name="AS_UNIQUEID" val="18388"/>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5.xml><?xml version="1.0" encoding="utf-8"?>
<p:tagLst xmlns:p="http://schemas.openxmlformats.org/presentationml/2006/main">
  <p:tag name="AS_UNIQUEID" val="18389"/>
</p:tagLst>
</file>

<file path=ppt/tags/tag86.xml><?xml version="1.0" encoding="utf-8"?>
<p:tagLst xmlns:p="http://schemas.openxmlformats.org/presentationml/2006/main">
  <p:tag name="AS_UNIQUEID" val="18390"/>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7.xml><?xml version="1.0" encoding="utf-8"?>
<p:tagLst xmlns:p="http://schemas.openxmlformats.org/presentationml/2006/main">
  <p:tag name="AS_UNIQUEID" val="18391"/>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8.xml><?xml version="1.0" encoding="utf-8"?>
<p:tagLst xmlns:p="http://schemas.openxmlformats.org/presentationml/2006/main">
  <p:tag name="AS_UNIQUEID" val="18392"/>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9.xml><?xml version="1.0" encoding="utf-8"?>
<p:tagLst xmlns:p="http://schemas.openxmlformats.org/presentationml/2006/main">
  <p:tag name="AS_UNIQUEID" val="18393"/>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0.xml><?xml version="1.0" encoding="utf-8"?>
<p:tagLst xmlns:p="http://schemas.openxmlformats.org/presentationml/2006/main">
  <p:tag name="AS_UNIQUEID" val="18394"/>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1.xml><?xml version="1.0" encoding="utf-8"?>
<p:tagLst xmlns:p="http://schemas.openxmlformats.org/presentationml/2006/main">
  <p:tag name="AS_UNIQUEID" val="18395"/>
</p:tagLst>
</file>

<file path=ppt/tags/tag92.xml><?xml version="1.0" encoding="utf-8"?>
<p:tagLst xmlns:p="http://schemas.openxmlformats.org/presentationml/2006/main">
  <p:tag name="AS_UNIQUEID" val="18396"/>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3.xml><?xml version="1.0" encoding="utf-8"?>
<p:tagLst xmlns:p="http://schemas.openxmlformats.org/presentationml/2006/main">
  <p:tag name="AS_UNIQUEID" val="18397"/>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4.xml><?xml version="1.0" encoding="utf-8"?>
<p:tagLst xmlns:p="http://schemas.openxmlformats.org/presentationml/2006/main">
  <p:tag name="AS_UNIQUEID" val="18398"/>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5.xml><?xml version="1.0" encoding="utf-8"?>
<p:tagLst xmlns:p="http://schemas.openxmlformats.org/presentationml/2006/main">
  <p:tag name="AS_UNIQUEID" val="18399"/>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6.xml><?xml version="1.0" encoding="utf-8"?>
<p:tagLst xmlns:p="http://schemas.openxmlformats.org/presentationml/2006/main">
  <p:tag name="AS_UNIQUEID" val="18400"/>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7.xml><?xml version="1.0" encoding="utf-8"?>
<p:tagLst xmlns:p="http://schemas.openxmlformats.org/presentationml/2006/main">
  <p:tag name="AS_UNIQUEID" val="18401"/>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8.xml><?xml version="1.0" encoding="utf-8"?>
<p:tagLst xmlns:p="http://schemas.openxmlformats.org/presentationml/2006/main">
  <p:tag name="AS_UNIQUEID" val="18402"/>
</p:tagLst>
</file>

<file path=ppt/tags/tag99.xml><?xml version="1.0" encoding="utf-8"?>
<p:tagLst xmlns:p="http://schemas.openxmlformats.org/presentationml/2006/main">
  <p:tag name="AS_UNIQUEID" val="18403"/>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0.xml><?xml version="1.0" encoding="utf-8"?>
<p:tagLst xmlns:p="http://schemas.openxmlformats.org/presentationml/2006/main">
  <p:tag name="AS_UNIQUEID" val="18404"/>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1.xml><?xml version="1.0" encoding="utf-8"?>
<p:tagLst xmlns:p="http://schemas.openxmlformats.org/presentationml/2006/main">
  <p:tag name="AS_UNIQUEID" val="18405"/>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2.xml><?xml version="1.0" encoding="utf-8"?>
<p:tagLst xmlns:p="http://schemas.openxmlformats.org/presentationml/2006/main">
  <p:tag name="AS_UNIQUEID" val="18406"/>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3.xml><?xml version="1.0" encoding="utf-8"?>
<p:tagLst xmlns:p="http://schemas.openxmlformats.org/presentationml/2006/main">
  <p:tag name="AS_UNIQUEID" val="18407"/>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4.xml><?xml version="1.0" encoding="utf-8"?>
<p:tagLst xmlns:p="http://schemas.openxmlformats.org/presentationml/2006/main">
  <p:tag name="AS_UNIQUEID" val="18408"/>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5.xml><?xml version="1.0" encoding="utf-8"?>
<p:tagLst xmlns:p="http://schemas.openxmlformats.org/presentationml/2006/main">
  <p:tag name="AS_UNIQUEID" val="18409"/>
</p:tagLst>
</file>

<file path=ppt/tags/tag106.xml><?xml version="1.0" encoding="utf-8"?>
<p:tagLst xmlns:p="http://schemas.openxmlformats.org/presentationml/2006/main">
  <p:tag name="AS_UNIQUEID" val="18410"/>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7.xml><?xml version="1.0" encoding="utf-8"?>
<p:tagLst xmlns:p="http://schemas.openxmlformats.org/presentationml/2006/main">
  <p:tag name="AS_UNIQUEID" val="18411"/>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8.xml><?xml version="1.0" encoding="utf-8"?>
<p:tagLst xmlns:p="http://schemas.openxmlformats.org/presentationml/2006/main">
  <p:tag name="AS_UNIQUEID" val="18412"/>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9.xml><?xml version="1.0" encoding="utf-8"?>
<p:tagLst xmlns:p="http://schemas.openxmlformats.org/presentationml/2006/main">
  <p:tag name="AS_UNIQUEID" val="18413"/>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0.xml><?xml version="1.0" encoding="utf-8"?>
<p:tagLst xmlns:p="http://schemas.openxmlformats.org/presentationml/2006/main">
  <p:tag name="AS_UNIQUEID" val="18414"/>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1.xml><?xml version="1.0" encoding="utf-8"?>
<p:tagLst xmlns:p="http://schemas.openxmlformats.org/presentationml/2006/main">
  <p:tag name="AS_UNIQUEID" val="18415"/>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2.xml><?xml version="1.0" encoding="utf-8"?>
<p:tagLst xmlns:p="http://schemas.openxmlformats.org/presentationml/2006/main">
  <p:tag name="AS_UNIQUEID" val="18416"/>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3.xml><?xml version="1.0" encoding="utf-8"?>
<p:tagLst xmlns:p="http://schemas.openxmlformats.org/presentationml/2006/main">
  <p:tag name="AS_UNIQUEID" val="18417"/>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4.xml><?xml version="1.0" encoding="utf-8"?>
<p:tagLst xmlns:p="http://schemas.openxmlformats.org/presentationml/2006/main">
  <p:tag name="AS_UNIQUEID" val="18418"/>
</p:tagLst>
</file>

<file path=ppt/tags/tag115.xml><?xml version="1.0" encoding="utf-8"?>
<p:tagLst xmlns:p="http://schemas.openxmlformats.org/presentationml/2006/main">
  <p:tag name="AS_UNIQUEID" val="18419"/>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6.xml><?xml version="1.0" encoding="utf-8"?>
<p:tagLst xmlns:p="http://schemas.openxmlformats.org/presentationml/2006/main">
  <p:tag name="AS_UNIQUEID" val="18420"/>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7.xml><?xml version="1.0" encoding="utf-8"?>
<p:tagLst xmlns:p="http://schemas.openxmlformats.org/presentationml/2006/main">
  <p:tag name="AS_UNIQUEID" val="18421"/>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8.xml><?xml version="1.0" encoding="utf-8"?>
<p:tagLst xmlns:p="http://schemas.openxmlformats.org/presentationml/2006/main">
  <p:tag name="AS_UNIQUEID" val="18422"/>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9.xml><?xml version="1.0" encoding="utf-8"?>
<p:tagLst xmlns:p="http://schemas.openxmlformats.org/presentationml/2006/main">
  <p:tag name="AS_UNIQUEID" val="18423"/>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20.xml><?xml version="1.0" encoding="utf-8"?>
<p:tagLst xmlns:p="http://schemas.openxmlformats.org/presentationml/2006/main">
  <p:tag name="AS_UNIQUEID" val="18424"/>
</p:tagLst>
</file>

<file path=ppt/tags/tag121.xml><?xml version="1.0" encoding="utf-8"?>
<p:tagLst xmlns:p="http://schemas.openxmlformats.org/presentationml/2006/main">
  <p:tag name="AS_UNIQUEID" val="18425"/>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22.xml><?xml version="1.0" encoding="utf-8"?>
<p:tagLst xmlns:p="http://schemas.openxmlformats.org/presentationml/2006/main">
  <p:tag name="AS_UNIQUEID" val="18426"/>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23.xml><?xml version="1.0" encoding="utf-8"?>
<p:tagLst xmlns:p="http://schemas.openxmlformats.org/presentationml/2006/main">
  <p:tag name="AS_UNIQUEID" val="18427"/>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24.xml><?xml version="1.0" encoding="utf-8"?>
<p:tagLst xmlns:p="http://schemas.openxmlformats.org/presentationml/2006/main">
  <p:tag name="AS_UNIQUEID" val="18428"/>
</p:tagLst>
</file>

<file path=ppt/tags/tag125.xml><?xml version="1.0" encoding="utf-8"?>
<p:tagLst xmlns:p="http://schemas.openxmlformats.org/presentationml/2006/main">
  <p:tag name="AS_UNIQUEID" val="18429"/>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6.xml><?xml version="1.0" encoding="utf-8"?>
<p:tagLst xmlns:p="http://schemas.openxmlformats.org/presentationml/2006/main">
  <p:tag name="AS_UNIQUEID" val="18430"/>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7.xml><?xml version="1.0" encoding="utf-8"?>
<p:tagLst xmlns:p="http://schemas.openxmlformats.org/presentationml/2006/main">
  <p:tag name="AS_UNIQUEID" val="18431"/>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8.xml><?xml version="1.0" encoding="utf-8"?>
<p:tagLst xmlns:p="http://schemas.openxmlformats.org/presentationml/2006/main">
  <p:tag name="AS_UNIQUEID" val="18432"/>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9.xml><?xml version="1.0" encoding="utf-8"?>
<p:tagLst xmlns:p="http://schemas.openxmlformats.org/presentationml/2006/main">
  <p:tag name="AS_UNIQUEID" val="18433"/>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0.xml><?xml version="1.0" encoding="utf-8"?>
<p:tagLst xmlns:p="http://schemas.openxmlformats.org/presentationml/2006/main">
  <p:tag name="AS_UNIQUEID" val="18434"/>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1.xml><?xml version="1.0" encoding="utf-8"?>
<p:tagLst xmlns:p="http://schemas.openxmlformats.org/presentationml/2006/main">
  <p:tag name="AS_UNIQUEID" val="18435"/>
</p:tagLst>
</file>

<file path=ppt/tags/tag132.xml><?xml version="1.0" encoding="utf-8"?>
<p:tagLst xmlns:p="http://schemas.openxmlformats.org/presentationml/2006/main">
  <p:tag name="AS_UNIQUEID" val="18436"/>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3.xml><?xml version="1.0" encoding="utf-8"?>
<p:tagLst xmlns:p="http://schemas.openxmlformats.org/presentationml/2006/main">
  <p:tag name="AS_UNIQUEID" val="18437"/>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4.xml><?xml version="1.0" encoding="utf-8"?>
<p:tagLst xmlns:p="http://schemas.openxmlformats.org/presentationml/2006/main">
  <p:tag name="AS_UNIQUEID" val="18438"/>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5.xml><?xml version="1.0" encoding="utf-8"?>
<p:tagLst xmlns:p="http://schemas.openxmlformats.org/presentationml/2006/main">
  <p:tag name="AS_UNIQUEID" val="18439"/>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6.xml><?xml version="1.0" encoding="utf-8"?>
<p:tagLst xmlns:p="http://schemas.openxmlformats.org/presentationml/2006/main">
  <p:tag name="AS_UNIQUEID" val="18440"/>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7.xml><?xml version="1.0" encoding="utf-8"?>
<p:tagLst xmlns:p="http://schemas.openxmlformats.org/presentationml/2006/main">
  <p:tag name="AS_UNIQUEID" val="18441"/>
</p:tagLst>
</file>

<file path=ppt/tags/tag138.xml><?xml version="1.0" encoding="utf-8"?>
<p:tagLst xmlns:p="http://schemas.openxmlformats.org/presentationml/2006/main">
  <p:tag name="AS_UNIQUEID" val="18442"/>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9.xml><?xml version="1.0" encoding="utf-8"?>
<p:tagLst xmlns:p="http://schemas.openxmlformats.org/presentationml/2006/main">
  <p:tag name="AS_UNIQUEID" val="18443"/>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40.xml><?xml version="1.0" encoding="utf-8"?>
<p:tagLst xmlns:p="http://schemas.openxmlformats.org/presentationml/2006/main">
  <p:tag name="AS_UNIQUEID" val="18444"/>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41.xml><?xml version="1.0" encoding="utf-8"?>
<p:tagLst xmlns:p="http://schemas.openxmlformats.org/presentationml/2006/main">
  <p:tag name="AS_UNIQUEID" val="18445"/>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42.xml><?xml version="1.0" encoding="utf-8"?>
<p:tagLst xmlns:p="http://schemas.openxmlformats.org/presentationml/2006/main">
  <p:tag name="AS_UNIQUEID" val="18446"/>
</p:tagLst>
</file>

<file path=ppt/tags/tag143.xml><?xml version="1.0" encoding="utf-8"?>
<p:tagLst xmlns:p="http://schemas.openxmlformats.org/presentationml/2006/main">
  <p:tag name="AS_UNIQUEID" val="18447"/>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AS_UNIQUEID" val="18448"/>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AS_UNIQUEID" val="18449"/>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AS_UNIQUEID" val="18450"/>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AS_UNIQUEID" val="18451"/>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AS_UNIQUEID" val="18452"/>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AS_UNIQUEID" val="18453"/>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AS_UNIQUEID" val="18454"/>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AS_UNIQUEID" val="18455"/>
</p:tagLst>
</file>

<file path=ppt/tags/tag152.xml><?xml version="1.0" encoding="utf-8"?>
<p:tagLst xmlns:p="http://schemas.openxmlformats.org/presentationml/2006/main">
  <p:tag name="AS_UNIQUEID" val="18456"/>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53.xml><?xml version="1.0" encoding="utf-8"?>
<p:tagLst xmlns:p="http://schemas.openxmlformats.org/presentationml/2006/main">
  <p:tag name="AS_UNIQUEID" val="18457"/>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54.xml><?xml version="1.0" encoding="utf-8"?>
<p:tagLst xmlns:p="http://schemas.openxmlformats.org/presentationml/2006/main">
  <p:tag name="AS_UNIQUEID" val="18458"/>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55.xml><?xml version="1.0" encoding="utf-8"?>
<p:tagLst xmlns:p="http://schemas.openxmlformats.org/presentationml/2006/main">
  <p:tag name="AS_UNIQUEID" val="18459"/>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56.xml><?xml version="1.0" encoding="utf-8"?>
<p:tagLst xmlns:p="http://schemas.openxmlformats.org/presentationml/2006/main">
  <p:tag name="AS_UNIQUEID" val="18460"/>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57.xml><?xml version="1.0" encoding="utf-8"?>
<p:tagLst xmlns:p="http://schemas.openxmlformats.org/presentationml/2006/main">
  <p:tag name="AS_UNIQUEID" val="18461"/>
</p:tagLst>
</file>

<file path=ppt/tags/tag158.xml><?xml version="1.0" encoding="utf-8"?>
<p:tagLst xmlns:p="http://schemas.openxmlformats.org/presentationml/2006/main">
  <p:tag name="AS_UNIQUEID" val="18462"/>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59.xml><?xml version="1.0" encoding="utf-8"?>
<p:tagLst xmlns:p="http://schemas.openxmlformats.org/presentationml/2006/main">
  <p:tag name="AS_UNIQUEID" val="18463"/>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60.xml><?xml version="1.0" encoding="utf-8"?>
<p:tagLst xmlns:p="http://schemas.openxmlformats.org/presentationml/2006/main">
  <p:tag name="AS_UNIQUEID" val="18464"/>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61.xml><?xml version="1.0" encoding="utf-8"?>
<p:tagLst xmlns:p="http://schemas.openxmlformats.org/presentationml/2006/main">
  <p:tag name="AS_UNIQUEID" val="18465"/>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62.xml><?xml version="1.0" encoding="utf-8"?>
<p:tagLst xmlns:p="http://schemas.openxmlformats.org/presentationml/2006/main">
  <p:tag name="AS_UNIQUEID" val="18466"/>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63.xml><?xml version="1.0" encoding="utf-8"?>
<p:tagLst xmlns:p="http://schemas.openxmlformats.org/presentationml/2006/main">
  <p:tag name="AS_UNIQUEID" val="18467"/>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64.xml><?xml version="1.0" encoding="utf-8"?>
<p:tagLst xmlns:p="http://schemas.openxmlformats.org/presentationml/2006/main">
  <p:tag name="AS_UNIQUEID" val="18468"/>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65.xml><?xml version="1.0" encoding="utf-8"?>
<p:tagLst xmlns:p="http://schemas.openxmlformats.org/presentationml/2006/main">
  <p:tag name="AS_UNIQUEID" val="18469"/>
</p:tagLst>
</file>

<file path=ppt/tags/tag166.xml><?xml version="1.0" encoding="utf-8"?>
<p:tagLst xmlns:p="http://schemas.openxmlformats.org/presentationml/2006/main">
  <p:tag name="AS_UNIQUEID" val="18470"/>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67.xml><?xml version="1.0" encoding="utf-8"?>
<p:tagLst xmlns:p="http://schemas.openxmlformats.org/presentationml/2006/main">
  <p:tag name="AS_UNIQUEID" val="18471"/>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68.xml><?xml version="1.0" encoding="utf-8"?>
<p:tagLst xmlns:p="http://schemas.openxmlformats.org/presentationml/2006/main">
  <p:tag name="AS_UNIQUEID" val="18472"/>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69.xml><?xml version="1.0" encoding="utf-8"?>
<p:tagLst xmlns:p="http://schemas.openxmlformats.org/presentationml/2006/main">
  <p:tag name="AS_UNIQUEID" val="18473"/>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70.xml><?xml version="1.0" encoding="utf-8"?>
<p:tagLst xmlns:p="http://schemas.openxmlformats.org/presentationml/2006/main">
  <p:tag name="AS_UNIQUEID" val="18474"/>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71.xml><?xml version="1.0" encoding="utf-8"?>
<p:tagLst xmlns:p="http://schemas.openxmlformats.org/presentationml/2006/main">
  <p:tag name="AS_UNIQUEID" val="18475"/>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72.xml><?xml version="1.0" encoding="utf-8"?>
<p:tagLst xmlns:p="http://schemas.openxmlformats.org/presentationml/2006/main">
  <p:tag name="AS_UNIQUEID" val="18476"/>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73.xml><?xml version="1.0" encoding="utf-8"?>
<p:tagLst xmlns:p="http://schemas.openxmlformats.org/presentationml/2006/main">
  <p:tag name="AS_UNIQUEID" val="18477"/>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74.xml><?xml version="1.0" encoding="utf-8"?>
<p:tagLst xmlns:p="http://schemas.openxmlformats.org/presentationml/2006/main">
  <p:tag name="AS_UNIQUEID" val="18478"/>
</p:tagLst>
</file>

<file path=ppt/tags/tag175.xml><?xml version="1.0" encoding="utf-8"?>
<p:tagLst xmlns:p="http://schemas.openxmlformats.org/presentationml/2006/main">
  <p:tag name="AS_UNIQUEID" val="18479"/>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76.xml><?xml version="1.0" encoding="utf-8"?>
<p:tagLst xmlns:p="http://schemas.openxmlformats.org/presentationml/2006/main">
  <p:tag name="AS_UNIQUEID" val="18480"/>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77.xml><?xml version="1.0" encoding="utf-8"?>
<p:tagLst xmlns:p="http://schemas.openxmlformats.org/presentationml/2006/main">
  <p:tag name="AS_UNIQUEID" val="18481"/>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78.xml><?xml version="1.0" encoding="utf-8"?>
<p:tagLst xmlns:p="http://schemas.openxmlformats.org/presentationml/2006/main">
  <p:tag name="AS_UNIQUEID" val="18482"/>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79.xml><?xml version="1.0" encoding="utf-8"?>
<p:tagLst xmlns:p="http://schemas.openxmlformats.org/presentationml/2006/main">
  <p:tag name="AS_UNIQUEID" val="18483"/>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0.xml><?xml version="1.0" encoding="utf-8"?>
<p:tagLst xmlns:p="http://schemas.openxmlformats.org/presentationml/2006/main">
  <p:tag name="AS_UNIQUEID" val="18484"/>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1.xml><?xml version="1.0" encoding="utf-8"?>
<p:tagLst xmlns:p="http://schemas.openxmlformats.org/presentationml/2006/main">
  <p:tag name="AS_UNIQUEID" val="18485"/>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2.xml><?xml version="1.0" encoding="utf-8"?>
<p:tagLst xmlns:p="http://schemas.openxmlformats.org/presentationml/2006/main">
  <p:tag name="AS_UNIQUEID" val="18486"/>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3.xml><?xml version="1.0" encoding="utf-8"?>
<p:tagLst xmlns:p="http://schemas.openxmlformats.org/presentationml/2006/main">
  <p:tag name="AS_UNIQUEID" val="18487"/>
</p:tagLst>
</file>

<file path=ppt/tags/tag184.xml><?xml version="1.0" encoding="utf-8"?>
<p:tagLst xmlns:p="http://schemas.openxmlformats.org/presentationml/2006/main">
  <p:tag name="AS_UNIQUEID" val="18488"/>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85.xml><?xml version="1.0" encoding="utf-8"?>
<p:tagLst xmlns:p="http://schemas.openxmlformats.org/presentationml/2006/main">
  <p:tag name="AS_UNIQUEID" val="18489"/>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86.xml><?xml version="1.0" encoding="utf-8"?>
<p:tagLst xmlns:p="http://schemas.openxmlformats.org/presentationml/2006/main">
  <p:tag name="AS_UNIQUEID" val="18490"/>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87.xml><?xml version="1.0" encoding="utf-8"?>
<p:tagLst xmlns:p="http://schemas.openxmlformats.org/presentationml/2006/main">
  <p:tag name="AS_UNIQUEID" val="18491"/>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88.xml><?xml version="1.0" encoding="utf-8"?>
<p:tagLst xmlns:p="http://schemas.openxmlformats.org/presentationml/2006/main">
  <p:tag name="AS_UNIQUEID" val="18492"/>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89.xml><?xml version="1.0" encoding="utf-8"?>
<p:tagLst xmlns:p="http://schemas.openxmlformats.org/presentationml/2006/main">
  <p:tag name="AS_UNIQUEID" val="18493"/>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0.xml><?xml version="1.0" encoding="utf-8"?>
<p:tagLst xmlns:p="http://schemas.openxmlformats.org/presentationml/2006/main">
  <p:tag name="AS_UNIQUEID" val="18494"/>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1.xml><?xml version="1.0" encoding="utf-8"?>
<p:tagLst xmlns:p="http://schemas.openxmlformats.org/presentationml/2006/main">
  <p:tag name="AS_UNIQUEID" val="18495"/>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2.xml><?xml version="1.0" encoding="utf-8"?>
<p:tagLst xmlns:p="http://schemas.openxmlformats.org/presentationml/2006/main">
  <p:tag name="AS_UNIQUEID" val="18496"/>
</p:tagLst>
</file>

<file path=ppt/tags/tag193.xml><?xml version="1.0" encoding="utf-8"?>
<p:tagLst xmlns:p="http://schemas.openxmlformats.org/presentationml/2006/main">
  <p:tag name="AS_UNIQUEID" val="18497"/>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94.xml><?xml version="1.0" encoding="utf-8"?>
<p:tagLst xmlns:p="http://schemas.openxmlformats.org/presentationml/2006/main">
  <p:tag name="AS_UNIQUEID" val="18498"/>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TYPE" val="i"/>
</p:tagLst>
</file>

<file path=ppt/tags/tag195.xml><?xml version="1.0" encoding="utf-8"?>
<p:tagLst xmlns:p="http://schemas.openxmlformats.org/presentationml/2006/main">
  <p:tag name="AS_UNIQUEID" val="18499"/>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96.xml><?xml version="1.0" encoding="utf-8"?>
<p:tagLst xmlns:p="http://schemas.openxmlformats.org/presentationml/2006/main">
  <p:tag name="AS_UNIQUEID" val="18500"/>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97.xml><?xml version="1.0" encoding="utf-8"?>
<p:tagLst xmlns:p="http://schemas.openxmlformats.org/presentationml/2006/main">
  <p:tag name="AS_UNIQUEID" val="18501"/>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98.xml><?xml version="1.0" encoding="utf-8"?>
<p:tagLst xmlns:p="http://schemas.openxmlformats.org/presentationml/2006/main">
  <p:tag name="AS_UNIQUEID" val="18502"/>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99.xml><?xml version="1.0" encoding="utf-8"?>
<p:tagLst xmlns:p="http://schemas.openxmlformats.org/presentationml/2006/main">
  <p:tag name="AS_UNIQUEID" val="18503"/>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0.xml><?xml version="1.0" encoding="utf-8"?>
<p:tagLst xmlns:p="http://schemas.openxmlformats.org/presentationml/2006/main">
  <p:tag name="AS_UNIQUEID" val="18504"/>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1.xml><?xml version="1.0" encoding="utf-8"?>
<p:tagLst xmlns:p="http://schemas.openxmlformats.org/presentationml/2006/main">
  <p:tag name="AS_UNIQUEID" val="18505"/>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2.xml><?xml version="1.0" encoding="utf-8"?>
<p:tagLst xmlns:p="http://schemas.openxmlformats.org/presentationml/2006/main">
  <p:tag name="AS_UNIQUEID" val="18506"/>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3.xml><?xml version="1.0" encoding="utf-8"?>
<p:tagLst xmlns:p="http://schemas.openxmlformats.org/presentationml/2006/main">
  <p:tag name="AS_UNIQUEID" val="18507"/>
</p:tagLst>
</file>

<file path=ppt/tags/tag204.xml><?xml version="1.0" encoding="utf-8"?>
<p:tagLst xmlns:p="http://schemas.openxmlformats.org/presentationml/2006/main">
  <p:tag name="AS_UNIQUEID" val="18508"/>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05.xml><?xml version="1.0" encoding="utf-8"?>
<p:tagLst xmlns:p="http://schemas.openxmlformats.org/presentationml/2006/main">
  <p:tag name="AS_UNIQUEID" val="18509"/>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206.xml><?xml version="1.0" encoding="utf-8"?>
<p:tagLst xmlns:p="http://schemas.openxmlformats.org/presentationml/2006/main">
  <p:tag name="AS_UNIQUEID" val="18510"/>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207.xml><?xml version="1.0" encoding="utf-8"?>
<p:tagLst xmlns:p="http://schemas.openxmlformats.org/presentationml/2006/main">
  <p:tag name="AS_UNIQUEID" val="18511"/>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08.xml><?xml version="1.0" encoding="utf-8"?>
<p:tagLst xmlns:p="http://schemas.openxmlformats.org/presentationml/2006/main">
  <p:tag name="AS_UNIQUEID" val="18512"/>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09.xml><?xml version="1.0" encoding="utf-8"?>
<p:tagLst xmlns:p="http://schemas.openxmlformats.org/presentationml/2006/main">
  <p:tag name="AS_UNIQUEID" val="18513"/>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0.xml><?xml version="1.0" encoding="utf-8"?>
<p:tagLst xmlns:p="http://schemas.openxmlformats.org/presentationml/2006/main">
  <p:tag name="AS_UNIQUEID" val="18514"/>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1.xml><?xml version="1.0" encoding="utf-8"?>
<p:tagLst xmlns:p="http://schemas.openxmlformats.org/presentationml/2006/main">
  <p:tag name="AS_UNIQUEID" val="18515"/>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2.xml><?xml version="1.0" encoding="utf-8"?>
<p:tagLst xmlns:p="http://schemas.openxmlformats.org/presentationml/2006/main">
  <p:tag name="AS_UNIQUEID" val="18516"/>
</p:tagLst>
</file>

<file path=ppt/tags/tag213.xml><?xml version="1.0" encoding="utf-8"?>
<p:tagLst xmlns:p="http://schemas.openxmlformats.org/presentationml/2006/main">
  <p:tag name="AS_UNIQUEID" val="18517"/>
  <p:tag name="KSO_WM_BEAUTIFY_FLAG" val="#wm#"/>
  <p:tag name="KSO_WM_TAG_VERSION" val="1.0"/>
  <p:tag name="KSO_WM_TEMPLATE_CATEGORY" val="custom"/>
  <p:tag name="KSO_WM_TEMPLATE_INDEX" val="20202640"/>
  <p:tag name="KSO_WM_UNIT_COMPATIBLE" val="0"/>
  <p:tag name="KSO_WM_UNIT_DIAGRAM_ISNUMVISUAL" val="0"/>
  <p:tag name="KSO_WM_UNIT_DIAGRAM_ISREFERUNIT" val="0"/>
  <p:tag name="KSO_WM_UNIT_HIGHLIGHT" val="0"/>
  <p:tag name="KSO_WM_UNIT_ID" val="_0**"/>
  <p:tag name="KSO_WM_UNIT_LAYERLEVEL" val="1"/>
</p:tagLst>
</file>

<file path=ppt/tags/tag214.xml><?xml version="1.0" encoding="utf-8"?>
<p:tagLst xmlns:p="http://schemas.openxmlformats.org/presentationml/2006/main">
  <p:tag name="AS_UNIQUEID" val="18518"/>
  <p:tag name="KSO_WM_BEAUTIFY_FLAG" val="#wm#"/>
  <p:tag name="KSO_WM_TAG_VERSION" val="1.0"/>
  <p:tag name="KSO_WM_TEMPLATE_CATEGORY" val="custom"/>
  <p:tag name="KSO_WM_TEMPLATE_INDEX" val="20202640"/>
  <p:tag name="KSO_WM_UNIT_COMPATIBLE" val="0"/>
  <p:tag name="KSO_WM_UNIT_DIAGRAM_ISNUMVISUAL" val="0"/>
  <p:tag name="KSO_WM_UNIT_DIAGRAM_ISREFERUNIT" val="0"/>
  <p:tag name="KSO_WM_UNIT_HIGHLIGHT" val="0"/>
  <p:tag name="KSO_WM_UNIT_ID" val="_0**"/>
  <p:tag name="KSO_WM_UNIT_LAYERLEVEL" val="1"/>
</p:tagLst>
</file>

<file path=ppt/tags/tag215.xml><?xml version="1.0" encoding="utf-8"?>
<p:tagLst xmlns:p="http://schemas.openxmlformats.org/presentationml/2006/main">
  <p:tag name="AS_UNIQUEID" val="18519"/>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16.xml><?xml version="1.0" encoding="utf-8"?>
<p:tagLst xmlns:p="http://schemas.openxmlformats.org/presentationml/2006/main">
  <p:tag name="AS_UNIQUEID" val="18520"/>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17.xml><?xml version="1.0" encoding="utf-8"?>
<p:tagLst xmlns:p="http://schemas.openxmlformats.org/presentationml/2006/main">
  <p:tag name="AS_UNIQUEID" val="18521"/>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18.xml><?xml version="1.0" encoding="utf-8"?>
<p:tagLst xmlns:p="http://schemas.openxmlformats.org/presentationml/2006/main">
  <p:tag name="AS_UNIQUEID" val="18522"/>
  <p:tag name="KSO_WM_BEAUTIFY_FLAG" val="#wm#"/>
  <p:tag name="KSO_WM_TAG_VERSION" val="1.0"/>
  <p:tag name="KSO_WM_TEMPLATE_CATEGORY" val="custom"/>
  <p:tag name="KSO_WM_TEMPLATE_COLOR_TYPE" val="1"/>
  <p:tag name="KSO_WM_TEMPLATE_INDEX" val="20202640"/>
  <p:tag name="KSO_WM_TEMPLATE_MASTER_THUMB_INDEX" val="12"/>
  <p:tag name="KSO_WM_TEMPLATE_MASTER_TYPE" val="1"/>
  <p:tag name="KSO_WM_TEMPLATE_SUBCATEGORY" val="0"/>
  <p:tag name="KSO_WM_TEMPLATE_THUMBS_INDEX" val="1、4、7、8、9、10、11、12、13、14、15"/>
</p:tagLst>
</file>

<file path=ppt/tags/tag219.xml><?xml version="1.0" encoding="utf-8"?>
<p:tagLst xmlns:p="http://schemas.openxmlformats.org/presentationml/2006/main">
  <p:tag name="AS_UNIQUEID" val="18523"/>
</p:tagLst>
</file>

<file path=ppt/tags/tag220.xml><?xml version="1.0" encoding="utf-8"?>
<p:tagLst xmlns:p="http://schemas.openxmlformats.org/presentationml/2006/main">
  <p:tag name="AS_UNIQUEID" val="18524"/>
</p:tagLst>
</file>

<file path=ppt/tags/tag221.xml><?xml version="1.0" encoding="utf-8"?>
<p:tagLst xmlns:p="http://schemas.openxmlformats.org/presentationml/2006/main">
  <p:tag name="AS_UNIQUEID" val="4601"/>
</p:tagLst>
</file>

<file path=ppt/tags/tag222.xml><?xml version="1.0" encoding="utf-8"?>
<p:tagLst xmlns:p="http://schemas.openxmlformats.org/presentationml/2006/main">
  <p:tag name="AS_UNIQUEID" val="4602"/>
</p:tagLst>
</file>

<file path=ppt/tags/tag223.xml><?xml version="1.0" encoding="utf-8"?>
<p:tagLst xmlns:p="http://schemas.openxmlformats.org/presentationml/2006/main">
  <p:tag name="AS_UNIQUEID" val="4603"/>
</p:tagLst>
</file>

<file path=ppt/tags/tag224.xml><?xml version="1.0" encoding="utf-8"?>
<p:tagLst xmlns:p="http://schemas.openxmlformats.org/presentationml/2006/main">
  <p:tag name="AS_UNIQUEID" val="4604"/>
</p:tagLst>
</file>

<file path=ppt/tags/tag225.xml><?xml version="1.0" encoding="utf-8"?>
<p:tagLst xmlns:p="http://schemas.openxmlformats.org/presentationml/2006/main">
  <p:tag name="AS_UNIQUEID" val="4605"/>
</p:tagLst>
</file>

<file path=ppt/tags/tag226.xml><?xml version="1.0" encoding="utf-8"?>
<p:tagLst xmlns:p="http://schemas.openxmlformats.org/presentationml/2006/main">
  <p:tag name="AS_UNIQUEID" val="4606"/>
</p:tagLst>
</file>

<file path=ppt/tags/tag227.xml><?xml version="1.0" encoding="utf-8"?>
<p:tagLst xmlns:p="http://schemas.openxmlformats.org/presentationml/2006/main">
  <p:tag name="AS_UNIQUEID" val="18525"/>
</p:tagLst>
</file>

<file path=ppt/tags/tag228.xml><?xml version="1.0" encoding="utf-8"?>
<p:tagLst xmlns:p="http://schemas.openxmlformats.org/presentationml/2006/main">
  <p:tag name="AS_UNIQUEID" val="18365"/>
  <p:tag name="KSO_WM_BEAUTIFY_FLAG" val=""/>
</p:tagLst>
</file>

<file path=ppt/tags/tag229.xml><?xml version="1.0" encoding="utf-8"?>
<p:tagLst xmlns:p="http://schemas.openxmlformats.org/presentationml/2006/main">
  <p:tag name="AS_UNIQUEID" val="18366"/>
</p:tagLst>
</file>

<file path=ppt/tags/tag230.xml><?xml version="1.0" encoding="utf-8"?>
<p:tagLst xmlns:p="http://schemas.openxmlformats.org/presentationml/2006/main">
  <p:tag name="AS_UNIQUEID" val="18526"/>
</p:tagLst>
</file>

<file path=ppt/tags/tag231.xml><?xml version="1.0" encoding="utf-8"?>
<p:tagLst xmlns:p="http://schemas.openxmlformats.org/presentationml/2006/main">
  <p:tag name="AS_UNIQUEID" val="11796"/>
</p:tagLst>
</file>

<file path=ppt/tags/tag232.xml><?xml version="1.0" encoding="utf-8"?>
<p:tagLst xmlns:p="http://schemas.openxmlformats.org/presentationml/2006/main">
  <p:tag name="AS_UNIQUEID" val="11797"/>
</p:tagLst>
</file>

<file path=ppt/tags/tag233.xml><?xml version="1.0" encoding="utf-8"?>
<p:tagLst xmlns:p="http://schemas.openxmlformats.org/presentationml/2006/main">
  <p:tag name="AS_UNIQUEID" val="11798"/>
</p:tagLst>
</file>

<file path=ppt/tags/tag234.xml><?xml version="1.0" encoding="utf-8"?>
<p:tagLst xmlns:p="http://schemas.openxmlformats.org/presentationml/2006/main">
  <p:tag name="AS_UNIQUEID" val="18527"/>
</p:tagLst>
</file>

<file path=ppt/tags/tag235.xml><?xml version="1.0" encoding="utf-8"?>
<p:tagLst xmlns:p="http://schemas.openxmlformats.org/presentationml/2006/main">
  <p:tag name="AS_UNIQUEID" val="11804"/>
</p:tagLst>
</file>

<file path=ppt/tags/tag236.xml><?xml version="1.0" encoding="utf-8"?>
<p:tagLst xmlns:p="http://schemas.openxmlformats.org/presentationml/2006/main">
  <p:tag name="AS_UNIQUEID" val="8077"/>
</p:tagLst>
</file>

<file path=ppt/tags/tag237.xml><?xml version="1.0" encoding="utf-8"?>
<p:tagLst xmlns:p="http://schemas.openxmlformats.org/presentationml/2006/main">
  <p:tag name="AS_UNIQUEID" val="5586"/>
  <p:tag name="KSO_WM_ASSEMBLE_CHIP_INDEX" val="80d4fd554ef3497c98d8e3ab879cb0fd"/>
  <p:tag name="KSO_WM_BEAUTIFY_FLAG" val=""/>
  <p:tag name="KSO_WM_CHIP_GROUPID" val="5ebce1ef0ac41c4a0a525367"/>
  <p:tag name="KSO_WM_CHIP_XID" val="5ebce1ef0ac41c4a0a525368"/>
  <p:tag name="KSO_WM_TAG_VERSION" val="1.0"/>
  <p:tag name="KSO_WM_TEMPLATE_CATEGORY" val="custom"/>
  <p:tag name="KSO_WM_TEMPLATE_INDEX" val="20209143"/>
  <p:tag name="KSO_WM_UNIT_BLOCK" val="0"/>
  <p:tag name="KSO_WM_UNIT_COMPATIBLE" val="0"/>
  <p:tag name="KSO_WM_UNIT_DEC_AREA_ID" val="c8fdb809ce8b4b518e90e13a2905ecb8"/>
  <p:tag name="KSO_WM_UNIT_DEFAULT_FONT" val="24;44;4"/>
  <p:tag name="KSO_WM_UNIT_DIAGRAM_ISNUMVISUAL" val="0"/>
  <p:tag name="KSO_WM_UNIT_DIAGRAM_ISREFERUNIT" val="0"/>
  <p:tag name="KSO_WM_UNIT_HIGHLIGHT" val="0"/>
  <p:tag name="KSO_WM_UNIT_ID" val="custom20209143_1*a*1"/>
  <p:tag name="KSO_WM_UNIT_INDEX" val="1"/>
  <p:tag name="KSO_WM_UNIT_ISCONTENTSTITLE" val="0"/>
  <p:tag name="KSO_WM_UNIT_ISNUMDGMTITLE" val="0"/>
  <p:tag name="KSO_WM_UNIT_LAST_MAX_FONTSIZE" val="1600"/>
  <p:tag name="KSO_WM_UNIT_LAYERLEVEL" val="1"/>
  <p:tag name="KSO_WM_UNIT_NOCLEAR" val="1"/>
  <p:tag name="KSO_WM_UNIT_PRESET_TEXT" val="单击编辑标题"/>
  <p:tag name="KSO_WM_UNIT_SMARTLAYOUT_COMPRESS_INFO" val="{&#10;    &quot;id&quot;: &quot;2020-07-13T00:53:57&quot;,&#10;    &quot;max&quot;: 1.3494716881723434e-05,&#10;    &quot;topChanged&quot;: 0&#10;}&#10;"/>
  <p:tag name="KSO_WM_UNIT_TEXT_FILL_FORE_SCHEMECOLOR_INDEX" val="13"/>
  <p:tag name="KSO_WM_UNIT_TEXT_FILL_FORE_SCHEMECOLOR_INDEX_BRIGHTNESS" val="0.15"/>
  <p:tag name="KSO_WM_UNIT_TEXT_FILL_TYPE" val="1"/>
  <p:tag name="KSO_WM_UNIT_TYPE" val="a"/>
  <p:tag name="KSO_WM_UNIT_VALUE" val="8"/>
</p:tagLst>
</file>

<file path=ppt/tags/tag238.xml><?xml version="1.0" encoding="utf-8"?>
<p:tagLst xmlns:p="http://schemas.openxmlformats.org/presentationml/2006/main">
  <p:tag name="AS_UNIQUEID" val="18528"/>
</p:tagLst>
</file>

<file path=ppt/tags/tag239.xml><?xml version="1.0" encoding="utf-8"?>
<p:tagLst xmlns:p="http://schemas.openxmlformats.org/presentationml/2006/main">
  <p:tag name="AS_UNIQUEID" val="18529"/>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40.xml><?xml version="1.0" encoding="utf-8"?>
<p:tagLst xmlns:p="http://schemas.openxmlformats.org/presentationml/2006/main">
  <p:tag name="AS_UNIQUEID" val="4685"/>
</p:tagLst>
</file>

<file path=ppt/tags/tag241.xml><?xml version="1.0" encoding="utf-8"?>
<p:tagLst xmlns:p="http://schemas.openxmlformats.org/presentationml/2006/main">
  <p:tag name="KSO_WM_SLIDE_BACKGROUND_TYPE" val="general"/>
  <p:tag name="KSO_WM_SLIDE_BK_DARK_LIGHT" val="2"/>
</p:tagLst>
</file>

<file path=ppt/tags/tag242.xml><?xml version="1.0" encoding="utf-8"?>
<p:tagLst xmlns:p="http://schemas.openxmlformats.org/presentationml/2006/main">
  <p:tag name="AS_UNIQUEID" val="18530"/>
</p:tagLst>
</file>

<file path=ppt/tags/tag243.xml><?xml version="1.0" encoding="utf-8"?>
<p:tagLst xmlns:p="http://schemas.openxmlformats.org/presentationml/2006/main">
  <p:tag name="AS_UNIQUEID" val="18531"/>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44.xml><?xml version="1.0" encoding="utf-8"?>
<p:tagLst xmlns:p="http://schemas.openxmlformats.org/presentationml/2006/main">
  <p:tag name="AS_UNIQUEID" val="4687"/>
</p:tagLst>
</file>

<file path=ppt/tags/tag245.xml><?xml version="1.0" encoding="utf-8"?>
<p:tagLst xmlns:p="http://schemas.openxmlformats.org/presentationml/2006/main">
  <p:tag name="KSO_WM_SLIDE_BACKGROUND_TYPE" val="general"/>
  <p:tag name="KSO_WM_SLIDE_BK_DARK_LIGHT" val="2"/>
</p:tagLst>
</file>

<file path=ppt/tags/tag246.xml><?xml version="1.0" encoding="utf-8"?>
<p:tagLst xmlns:p="http://schemas.openxmlformats.org/presentationml/2006/main">
  <p:tag name="AS_UNIQUEID" val="18532"/>
</p:tagLst>
</file>

<file path=ppt/tags/tag247.xml><?xml version="1.0" encoding="utf-8"?>
<p:tagLst xmlns:p="http://schemas.openxmlformats.org/presentationml/2006/main">
  <p:tag name="AS_UNIQUEID" val="18533"/>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48.xml><?xml version="1.0" encoding="utf-8"?>
<p:tagLst xmlns:p="http://schemas.openxmlformats.org/presentationml/2006/main">
  <p:tag name="AS_UNIQUEID" val="4689"/>
</p:tagLst>
</file>

<file path=ppt/tags/tag249.xml><?xml version="1.0" encoding="utf-8"?>
<p:tagLst xmlns:p="http://schemas.openxmlformats.org/presentationml/2006/main">
  <p:tag name="KSO_WM_SLIDE_BACKGROUND_TYPE" val="general"/>
  <p:tag name="KSO_WM_SLIDE_BK_DARK_LIGHT" val="2"/>
</p:tagLst>
</file>

<file path=ppt/tags/tag250.xml><?xml version="1.0" encoding="utf-8"?>
<p:tagLst xmlns:p="http://schemas.openxmlformats.org/presentationml/2006/main">
  <p:tag name="AS_UNIQUEID" val="18534"/>
</p:tagLst>
</file>

<file path=ppt/tags/tag251.xml><?xml version="1.0" encoding="utf-8"?>
<p:tagLst xmlns:p="http://schemas.openxmlformats.org/presentationml/2006/main">
  <p:tag name="AS_UNIQUEID" val="18535"/>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52.xml><?xml version="1.0" encoding="utf-8"?>
<p:tagLst xmlns:p="http://schemas.openxmlformats.org/presentationml/2006/main">
  <p:tag name="AS_UNIQUEID" val="18536"/>
  <p:tag name="KSO_WM_UNIT_TEXT_FILL_FORE_SCHEMECOLOR_INDEX" val="13"/>
  <p:tag name="KSO_WM_UNIT_TEXT_FILL_FORE_SCHEMECOLOR_INDEX_BRIGHTNESS" val="0"/>
  <p:tag name="KSO_WM_UNIT_TEXT_FILL_TYPE" val="1"/>
</p:tagLst>
</file>

<file path=ppt/tags/tag253.xml><?xml version="1.0" encoding="utf-8"?>
<p:tagLst xmlns:p="http://schemas.openxmlformats.org/presentationml/2006/main">
  <p:tag name="AS_UNIQUEID" val="18537"/>
  <p:tag name="KSO_WM_UNIT_TEXT_FILL_FORE_SCHEMECOLOR_INDEX" val="13"/>
  <p:tag name="KSO_WM_UNIT_TEXT_FILL_FORE_SCHEMECOLOR_INDEX_BRIGHTNESS" val="0"/>
  <p:tag name="KSO_WM_UNIT_TEXT_FILL_TYPE" val="1"/>
</p:tagLst>
</file>

<file path=ppt/tags/tag254.xml><?xml version="1.0" encoding="utf-8"?>
<p:tagLst xmlns:p="http://schemas.openxmlformats.org/presentationml/2006/main">
  <p:tag name="AS_UNIQUEID" val="18538"/>
  <p:tag name="KSO_WM_UNIT_TEXT_FILL_FORE_SCHEMECOLOR_INDEX" val="13"/>
  <p:tag name="KSO_WM_UNIT_TEXT_FILL_FORE_SCHEMECOLOR_INDEX_BRIGHTNESS" val="0"/>
  <p:tag name="KSO_WM_UNIT_TEXT_FILL_TYPE" val="1"/>
</p:tagLst>
</file>

<file path=ppt/tags/tag255.xml><?xml version="1.0" encoding="utf-8"?>
<p:tagLst xmlns:p="http://schemas.openxmlformats.org/presentationml/2006/main">
  <p:tag name="AS_UNIQUEID" val="18539"/>
  <p:tag name="KSO_WM_UNIT_TEXT_FILL_FORE_SCHEMECOLOR_INDEX" val="13"/>
  <p:tag name="KSO_WM_UNIT_TEXT_FILL_FORE_SCHEMECOLOR_INDEX_BRIGHTNESS" val="0"/>
  <p:tag name="KSO_WM_UNIT_TEXT_FILL_TYPE" val="1"/>
</p:tagLst>
</file>

<file path=ppt/tags/tag256.xml><?xml version="1.0" encoding="utf-8"?>
<p:tagLst xmlns:p="http://schemas.openxmlformats.org/presentationml/2006/main">
  <p:tag name="AS_UNIQUEID" val="18540"/>
  <p:tag name="KSO_WM_UNIT_TEXT_FILL_FORE_SCHEMECOLOR_INDEX" val="13"/>
  <p:tag name="KSO_WM_UNIT_TEXT_FILL_FORE_SCHEMECOLOR_INDEX_BRIGHTNESS" val="0"/>
  <p:tag name="KSO_WM_UNIT_TEXT_FILL_TYPE" val="1"/>
</p:tagLst>
</file>

<file path=ppt/tags/tag257.xml><?xml version="1.0" encoding="utf-8"?>
<p:tagLst xmlns:p="http://schemas.openxmlformats.org/presentationml/2006/main">
  <p:tag name="AS_UNIQUEID" val="18541"/>
  <p:tag name="KSO_WM_UNIT_TEXT_FILL_FORE_SCHEMECOLOR_INDEX" val="13"/>
  <p:tag name="KSO_WM_UNIT_TEXT_FILL_FORE_SCHEMECOLOR_INDEX_BRIGHTNESS" val="0"/>
  <p:tag name="KSO_WM_UNIT_TEXT_FILL_TYPE" val="1"/>
</p:tagLst>
</file>

<file path=ppt/tags/tag258.xml><?xml version="1.0" encoding="utf-8"?>
<p:tagLst xmlns:p="http://schemas.openxmlformats.org/presentationml/2006/main">
  <p:tag name="AS_UNIQUEID" val="18542"/>
  <p:tag name="KSO_WM_UNIT_TEXT_FILL_FORE_SCHEMECOLOR_INDEX" val="13"/>
  <p:tag name="KSO_WM_UNIT_TEXT_FILL_FORE_SCHEMECOLOR_INDEX_BRIGHTNESS" val="0"/>
  <p:tag name="KSO_WM_UNIT_TEXT_FILL_TYPE" val="1"/>
</p:tagLst>
</file>

<file path=ppt/tags/tag259.xml><?xml version="1.0" encoding="utf-8"?>
<p:tagLst xmlns:p="http://schemas.openxmlformats.org/presentationml/2006/main">
  <p:tag name="AS_UNIQUEID" val="18543"/>
  <p:tag name="KSO_WM_UNIT_TEXT_FILL_FORE_SCHEMECOLOR_INDEX" val="13"/>
  <p:tag name="KSO_WM_UNIT_TEXT_FILL_FORE_SCHEMECOLOR_INDEX_BRIGHTNESS" val="0"/>
  <p:tag name="KSO_WM_UNIT_TEXT_FILL_TYPE" val="1"/>
</p:tagLst>
</file>

<file path=ppt/tags/tag260.xml><?xml version="1.0" encoding="utf-8"?>
<p:tagLst xmlns:p="http://schemas.openxmlformats.org/presentationml/2006/main">
  <p:tag name="KSO_WM_SLIDE_BACKGROUND_TYPE" val="general"/>
  <p:tag name="KSO_WM_SLIDE_BK_DARK_LIGHT" val="2"/>
</p:tagLst>
</file>

<file path=ppt/tags/tag261.xml><?xml version="1.0" encoding="utf-8"?>
<p:tagLst xmlns:p="http://schemas.openxmlformats.org/presentationml/2006/main">
  <p:tag name="AS_UNIQUEID" val="18544"/>
</p:tagLst>
</file>

<file path=ppt/tags/tag262.xml><?xml version="1.0" encoding="utf-8"?>
<p:tagLst xmlns:p="http://schemas.openxmlformats.org/presentationml/2006/main">
  <p:tag name="AS_UNIQUEID" val="18545"/>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63.xml><?xml version="1.0" encoding="utf-8"?>
<p:tagLst xmlns:p="http://schemas.openxmlformats.org/presentationml/2006/main">
  <p:tag name="AS_UNIQUEID" val="18546"/>
</p:tagLst>
</file>

<file path=ppt/tags/tag264.xml><?xml version="1.0" encoding="utf-8"?>
<p:tagLst xmlns:p="http://schemas.openxmlformats.org/presentationml/2006/main">
  <p:tag name="AS_UNIQUEID" val="18547"/>
  <p:tag name="KSO_WM_UNIT_TEXT_FILL_FORE_SCHEMECOLOR_INDEX" val="13"/>
  <p:tag name="KSO_WM_UNIT_TEXT_FILL_FORE_SCHEMECOLOR_INDEX_BRIGHTNESS" val="0"/>
  <p:tag name="KSO_WM_UNIT_TEXT_FILL_TYPE" val="1"/>
</p:tagLst>
</file>

<file path=ppt/tags/tag265.xml><?xml version="1.0" encoding="utf-8"?>
<p:tagLst xmlns:p="http://schemas.openxmlformats.org/presentationml/2006/main">
  <p:tag name="AS_UNIQUEID" val="18548"/>
  <p:tag name="KSO_WM_UNIT_TEXT_FILL_FORE_SCHEMECOLOR_INDEX" val="13"/>
  <p:tag name="KSO_WM_UNIT_TEXT_FILL_FORE_SCHEMECOLOR_INDEX_BRIGHTNESS" val="0"/>
  <p:tag name="KSO_WM_UNIT_TEXT_FILL_TYPE" val="1"/>
</p:tagLst>
</file>

<file path=ppt/tags/tag266.xml><?xml version="1.0" encoding="utf-8"?>
<p:tagLst xmlns:p="http://schemas.openxmlformats.org/presentationml/2006/main">
  <p:tag name="AS_UNIQUEID" val="18549"/>
  <p:tag name="KSO_WM_UNIT_TEXT_FILL_FORE_SCHEMECOLOR_INDEX" val="13"/>
  <p:tag name="KSO_WM_UNIT_TEXT_FILL_FORE_SCHEMECOLOR_INDEX_BRIGHTNESS" val="0"/>
  <p:tag name="KSO_WM_UNIT_TEXT_FILL_TYPE" val="1"/>
</p:tagLst>
</file>

<file path=ppt/tags/tag267.xml><?xml version="1.0" encoding="utf-8"?>
<p:tagLst xmlns:p="http://schemas.openxmlformats.org/presentationml/2006/main">
  <p:tag name="KSO_WM_SLIDE_BACKGROUND_TYPE" val="general"/>
  <p:tag name="KSO_WM_SLIDE_BK_DARK_LIGHT" val="2"/>
</p:tagLst>
</file>

<file path=ppt/tags/tag268.xml><?xml version="1.0" encoding="utf-8"?>
<p:tagLst xmlns:p="http://schemas.openxmlformats.org/presentationml/2006/main">
  <p:tag name="AS_UNIQUEID" val="18550"/>
</p:tagLst>
</file>

<file path=ppt/tags/tag269.xml><?xml version="1.0" encoding="utf-8"?>
<p:tagLst xmlns:p="http://schemas.openxmlformats.org/presentationml/2006/main">
  <p:tag name="AS_UNIQUEID" val="18551"/>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70.xml><?xml version="1.0" encoding="utf-8"?>
<p:tagLst xmlns:p="http://schemas.openxmlformats.org/presentationml/2006/main">
  <p:tag name="AS_UNIQUEID" val="18552"/>
  <p:tag name="KSO_WM_UNIT_TEXT_FILL_FORE_SCHEMECOLOR_INDEX" val="13"/>
  <p:tag name="KSO_WM_UNIT_TEXT_FILL_FORE_SCHEMECOLOR_INDEX_BRIGHTNESS" val="0"/>
  <p:tag name="KSO_WM_UNIT_TEXT_FILL_TYPE" val="1"/>
</p:tagLst>
</file>

<file path=ppt/tags/tag271.xml><?xml version="1.0" encoding="utf-8"?>
<p:tagLst xmlns:p="http://schemas.openxmlformats.org/presentationml/2006/main">
  <p:tag name="AS_UNIQUEID" val="18553"/>
  <p:tag name="KSO_WM_UNIT_TEXT_FILL_FORE_SCHEMECOLOR_INDEX" val="13"/>
  <p:tag name="KSO_WM_UNIT_TEXT_FILL_FORE_SCHEMECOLOR_INDEX_BRIGHTNESS" val="0"/>
  <p:tag name="KSO_WM_UNIT_TEXT_FILL_TYPE" val="1"/>
</p:tagLst>
</file>

<file path=ppt/tags/tag272.xml><?xml version="1.0" encoding="utf-8"?>
<p:tagLst xmlns:p="http://schemas.openxmlformats.org/presentationml/2006/main">
  <p:tag name="AS_UNIQUEID" val="18554"/>
  <p:tag name="KSO_WM_UNIT_TEXT_FILL_FORE_SCHEMECOLOR_INDEX" val="13"/>
  <p:tag name="KSO_WM_UNIT_TEXT_FILL_FORE_SCHEMECOLOR_INDEX_BRIGHTNESS" val="0"/>
  <p:tag name="KSO_WM_UNIT_TEXT_FILL_TYPE" val="1"/>
</p:tagLst>
</file>

<file path=ppt/tags/tag273.xml><?xml version="1.0" encoding="utf-8"?>
<p:tagLst xmlns:p="http://schemas.openxmlformats.org/presentationml/2006/main">
  <p:tag name="AS_UNIQUEID" val="18555"/>
  <p:tag name="KSO_WM_UNIT_TEXT_FILL_FORE_SCHEMECOLOR_INDEX" val="13"/>
  <p:tag name="KSO_WM_UNIT_TEXT_FILL_FORE_SCHEMECOLOR_INDEX_BRIGHTNESS" val="0"/>
  <p:tag name="KSO_WM_UNIT_TEXT_FILL_TYPE" val="1"/>
</p:tagLst>
</file>

<file path=ppt/tags/tag274.xml><?xml version="1.0" encoding="utf-8"?>
<p:tagLst xmlns:p="http://schemas.openxmlformats.org/presentationml/2006/main">
  <p:tag name="AS_UNIQUEID" val="18556"/>
  <p:tag name="KSO_WM_UNIT_TEXT_FILL_FORE_SCHEMECOLOR_INDEX" val="13"/>
  <p:tag name="KSO_WM_UNIT_TEXT_FILL_FORE_SCHEMECOLOR_INDEX_BRIGHTNESS" val="0"/>
  <p:tag name="KSO_WM_UNIT_TEXT_FILL_TYPE" val="1"/>
</p:tagLst>
</file>

<file path=ppt/tags/tag275.xml><?xml version="1.0" encoding="utf-8"?>
<p:tagLst xmlns:p="http://schemas.openxmlformats.org/presentationml/2006/main">
  <p:tag name="AS_UNIQUEID" val="18557"/>
  <p:tag name="KSO_WM_UNIT_TEXT_FILL_FORE_SCHEMECOLOR_INDEX" val="13"/>
  <p:tag name="KSO_WM_UNIT_TEXT_FILL_FORE_SCHEMECOLOR_INDEX_BRIGHTNESS" val="0"/>
  <p:tag name="KSO_WM_UNIT_TEXT_FILL_TYPE" val="1"/>
</p:tagLst>
</file>

<file path=ppt/tags/tag276.xml><?xml version="1.0" encoding="utf-8"?>
<p:tagLst xmlns:p="http://schemas.openxmlformats.org/presentationml/2006/main">
  <p:tag name="AS_UNIQUEID" val="18558"/>
  <p:tag name="KSO_WM_UNIT_TEXT_FILL_FORE_SCHEMECOLOR_INDEX" val="13"/>
  <p:tag name="KSO_WM_UNIT_TEXT_FILL_FORE_SCHEMECOLOR_INDEX_BRIGHTNESS" val="0"/>
  <p:tag name="KSO_WM_UNIT_TEXT_FILL_TYPE" val="1"/>
</p:tagLst>
</file>

<file path=ppt/tags/tag277.xml><?xml version="1.0" encoding="utf-8"?>
<p:tagLst xmlns:p="http://schemas.openxmlformats.org/presentationml/2006/main">
  <p:tag name="AS_UNIQUEID" val="18559"/>
  <p:tag name="KSO_WM_UNIT_TEXT_FILL_FORE_SCHEMECOLOR_INDEX" val="13"/>
  <p:tag name="KSO_WM_UNIT_TEXT_FILL_FORE_SCHEMECOLOR_INDEX_BRIGHTNESS" val="0"/>
  <p:tag name="KSO_WM_UNIT_TEXT_FILL_TYPE" val="1"/>
</p:tagLst>
</file>

<file path=ppt/tags/tag278.xml><?xml version="1.0" encoding="utf-8"?>
<p:tagLst xmlns:p="http://schemas.openxmlformats.org/presentationml/2006/main">
  <p:tag name="KSO_WM_SLIDE_BACKGROUND_TYPE" val="general"/>
  <p:tag name="KSO_WM_SLIDE_BK_DARK_LIGHT" val="2"/>
</p:tagLst>
</file>

<file path=ppt/tags/tag279.xml><?xml version="1.0" encoding="utf-8"?>
<p:tagLst xmlns:p="http://schemas.openxmlformats.org/presentationml/2006/main">
  <p:tag name="AS_UNIQUEID" val="18560"/>
</p:tagLst>
</file>

<file path=ppt/tags/tag280.xml><?xml version="1.0" encoding="utf-8"?>
<p:tagLst xmlns:p="http://schemas.openxmlformats.org/presentationml/2006/main">
  <p:tag name="AS_UNIQUEID" val="18561"/>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81.xml><?xml version="1.0" encoding="utf-8"?>
<p:tagLst xmlns:p="http://schemas.openxmlformats.org/presentationml/2006/main">
  <p:tag name="AS_UNIQUEID" val="18562"/>
  <p:tag name="KSO_WM_UNIT_TEXT_FILL_FORE_SCHEMECOLOR_INDEX" val="13"/>
  <p:tag name="KSO_WM_UNIT_TEXT_FILL_FORE_SCHEMECOLOR_INDEX_BRIGHTNESS" val="0"/>
  <p:tag name="KSO_WM_UNIT_TEXT_FILL_TYPE" val="1"/>
</p:tagLst>
</file>

<file path=ppt/tags/tag282.xml><?xml version="1.0" encoding="utf-8"?>
<p:tagLst xmlns:p="http://schemas.openxmlformats.org/presentationml/2006/main">
  <p:tag name="AS_UNIQUEID" val="18563"/>
  <p:tag name="KSO_WM_UNIT_TEXT_FILL_FORE_SCHEMECOLOR_INDEX" val="13"/>
  <p:tag name="KSO_WM_UNIT_TEXT_FILL_FORE_SCHEMECOLOR_INDEX_BRIGHTNESS" val="0"/>
  <p:tag name="KSO_WM_UNIT_TEXT_FILL_TYPE" val="1"/>
</p:tagLst>
</file>

<file path=ppt/tags/tag283.xml><?xml version="1.0" encoding="utf-8"?>
<p:tagLst xmlns:p="http://schemas.openxmlformats.org/presentationml/2006/main">
  <p:tag name="AS_UNIQUEID" val="18564"/>
  <p:tag name="KSO_WM_UNIT_TEXT_FILL_FORE_SCHEMECOLOR_INDEX" val="13"/>
  <p:tag name="KSO_WM_UNIT_TEXT_FILL_FORE_SCHEMECOLOR_INDEX_BRIGHTNESS" val="0"/>
  <p:tag name="KSO_WM_UNIT_TEXT_FILL_TYPE" val="1"/>
</p:tagLst>
</file>

<file path=ppt/tags/tag284.xml><?xml version="1.0" encoding="utf-8"?>
<p:tagLst xmlns:p="http://schemas.openxmlformats.org/presentationml/2006/main">
  <p:tag name="AS_UNIQUEID" val="18565"/>
  <p:tag name="KSO_WM_UNIT_TEXT_FILL_FORE_SCHEMECOLOR_INDEX" val="13"/>
  <p:tag name="KSO_WM_UNIT_TEXT_FILL_FORE_SCHEMECOLOR_INDEX_BRIGHTNESS" val="0"/>
  <p:tag name="KSO_WM_UNIT_TEXT_FILL_TYPE" val="1"/>
</p:tagLst>
</file>

<file path=ppt/tags/tag285.xml><?xml version="1.0" encoding="utf-8"?>
<p:tagLst xmlns:p="http://schemas.openxmlformats.org/presentationml/2006/main">
  <p:tag name="KSO_WM_SLIDE_BACKGROUND_TYPE" val="general"/>
  <p:tag name="KSO_WM_SLIDE_BK_DARK_LIGHT" val="2"/>
</p:tagLst>
</file>

<file path=ppt/tags/tag286.xml><?xml version="1.0" encoding="utf-8"?>
<p:tagLst xmlns:p="http://schemas.openxmlformats.org/presentationml/2006/main">
  <p:tag name="AS_UNIQUEID" val="18566"/>
</p:tagLst>
</file>

<file path=ppt/tags/tag287.xml><?xml version="1.0" encoding="utf-8"?>
<p:tagLst xmlns:p="http://schemas.openxmlformats.org/presentationml/2006/main">
  <p:tag name="AS_UNIQUEID" val="18567"/>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88.xml><?xml version="1.0" encoding="utf-8"?>
<p:tagLst xmlns:p="http://schemas.openxmlformats.org/presentationml/2006/main">
  <p:tag name="AS_UNIQUEID" val="18568"/>
  <p:tag name="KSO_WM_UNIT_TEXT_FILL_FORE_SCHEMECOLOR_INDEX" val="13"/>
  <p:tag name="KSO_WM_UNIT_TEXT_FILL_FORE_SCHEMECOLOR_INDEX_BRIGHTNESS" val="0"/>
  <p:tag name="KSO_WM_UNIT_TEXT_FILL_TYPE" val="1"/>
</p:tagLst>
</file>

<file path=ppt/tags/tag289.xml><?xml version="1.0" encoding="utf-8"?>
<p:tagLst xmlns:p="http://schemas.openxmlformats.org/presentationml/2006/main">
  <p:tag name="AS_UNIQUEID" val="18569"/>
  <p:tag name="KSO_WM_UNIT_TEXT_FILL_FORE_SCHEMECOLOR_INDEX" val="13"/>
  <p:tag name="KSO_WM_UNIT_TEXT_FILL_FORE_SCHEMECOLOR_INDEX_BRIGHTNESS" val="0"/>
  <p:tag name="KSO_WM_UNIT_TEXT_FILL_TYPE" val="1"/>
</p:tagLst>
</file>

<file path=ppt/tags/tag290.xml><?xml version="1.0" encoding="utf-8"?>
<p:tagLst xmlns:p="http://schemas.openxmlformats.org/presentationml/2006/main">
  <p:tag name="AS_UNIQUEID" val="18570"/>
  <p:tag name="KSO_WM_UNIT_TEXT_FILL_FORE_SCHEMECOLOR_INDEX" val="13"/>
  <p:tag name="KSO_WM_UNIT_TEXT_FILL_FORE_SCHEMECOLOR_INDEX_BRIGHTNESS" val="0"/>
  <p:tag name="KSO_WM_UNIT_TEXT_FILL_TYPE" val="1"/>
</p:tagLst>
</file>

<file path=ppt/tags/tag291.xml><?xml version="1.0" encoding="utf-8"?>
<p:tagLst xmlns:p="http://schemas.openxmlformats.org/presentationml/2006/main">
  <p:tag name="AS_UNIQUEID" val="18571"/>
  <p:tag name="KSO_WM_UNIT_TEXT_FILL_FORE_SCHEMECOLOR_INDEX" val="13"/>
  <p:tag name="KSO_WM_UNIT_TEXT_FILL_FORE_SCHEMECOLOR_INDEX_BRIGHTNESS" val="0"/>
  <p:tag name="KSO_WM_UNIT_TEXT_FILL_TYPE" val="1"/>
</p:tagLst>
</file>

<file path=ppt/tags/tag292.xml><?xml version="1.0" encoding="utf-8"?>
<p:tagLst xmlns:p="http://schemas.openxmlformats.org/presentationml/2006/main">
  <p:tag name="AS_UNIQUEID" val="18572"/>
  <p:tag name="KSO_WM_UNIT_TEXT_FILL_FORE_SCHEMECOLOR_INDEX" val="13"/>
  <p:tag name="KSO_WM_UNIT_TEXT_FILL_FORE_SCHEMECOLOR_INDEX_BRIGHTNESS" val="0"/>
  <p:tag name="KSO_WM_UNIT_TEXT_FILL_TYPE" val="1"/>
</p:tagLst>
</file>

<file path=ppt/tags/tag293.xml><?xml version="1.0" encoding="utf-8"?>
<p:tagLst xmlns:p="http://schemas.openxmlformats.org/presentationml/2006/main">
  <p:tag name="AS_UNIQUEID" val="18573"/>
  <p:tag name="KSO_WM_UNIT_TEXT_FILL_FORE_SCHEMECOLOR_INDEX" val="13"/>
  <p:tag name="KSO_WM_UNIT_TEXT_FILL_FORE_SCHEMECOLOR_INDEX_BRIGHTNESS" val="0"/>
  <p:tag name="KSO_WM_UNIT_TEXT_FILL_TYPE" val="1"/>
</p:tagLst>
</file>

<file path=ppt/tags/tag294.xml><?xml version="1.0" encoding="utf-8"?>
<p:tagLst xmlns:p="http://schemas.openxmlformats.org/presentationml/2006/main">
  <p:tag name="AS_UNIQUEID" val="18574"/>
  <p:tag name="KSO_WM_UNIT_TEXT_FILL_FORE_SCHEMECOLOR_INDEX" val="13"/>
  <p:tag name="KSO_WM_UNIT_TEXT_FILL_FORE_SCHEMECOLOR_INDEX_BRIGHTNESS" val="0"/>
  <p:tag name="KSO_WM_UNIT_TEXT_FILL_TYPE" val="1"/>
</p:tagLst>
</file>

<file path=ppt/tags/tag295.xml><?xml version="1.0" encoding="utf-8"?>
<p:tagLst xmlns:p="http://schemas.openxmlformats.org/presentationml/2006/main">
  <p:tag name="AS_UNIQUEID" val="18575"/>
  <p:tag name="KSO_WM_UNIT_TEXT_FILL_FORE_SCHEMECOLOR_INDEX" val="13"/>
  <p:tag name="KSO_WM_UNIT_TEXT_FILL_FORE_SCHEMECOLOR_INDEX_BRIGHTNESS" val="0"/>
  <p:tag name="KSO_WM_UNIT_TEXT_FILL_TYPE" val="1"/>
</p:tagLst>
</file>

<file path=ppt/tags/tag296.xml><?xml version="1.0" encoding="utf-8"?>
<p:tagLst xmlns:p="http://schemas.openxmlformats.org/presentationml/2006/main">
  <p:tag name="KSO_WM_SLIDE_BACKGROUND_TYPE" val="general"/>
  <p:tag name="KSO_WM_SLIDE_BK_DARK_LIGHT" val="2"/>
</p:tagLst>
</file>

<file path=ppt/tags/tag297.xml><?xml version="1.0" encoding="utf-8"?>
<p:tagLst xmlns:p="http://schemas.openxmlformats.org/presentationml/2006/main">
  <p:tag name="AS_UNIQUEID" val="18576"/>
</p:tagLst>
</file>

<file path=ppt/tags/tag298.xml><?xml version="1.0" encoding="utf-8"?>
<p:tagLst xmlns:p="http://schemas.openxmlformats.org/presentationml/2006/main">
  <p:tag name="AS_UNIQUEID" val="18577"/>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99.xml><?xml version="1.0" encoding="utf-8"?>
<p:tagLst xmlns:p="http://schemas.openxmlformats.org/presentationml/2006/main">
  <p:tag name="AS_UNIQUEID" val="18578"/>
  <p:tag name="KSO_WM_UNIT_TEXT_FILL_FORE_SCHEMECOLOR_INDEX" val="13"/>
  <p:tag name="KSO_WM_UNIT_TEXT_FILL_FORE_SCHEMECOLOR_INDEX_BRIGHTNESS" val="0"/>
  <p:tag name="KSO_WM_UNIT_TEXT_FILL_TYPE" val="1"/>
</p:tagLst>
</file>

<file path=ppt/tags/tag300.xml><?xml version="1.0" encoding="utf-8"?>
<p:tagLst xmlns:p="http://schemas.openxmlformats.org/presentationml/2006/main">
  <p:tag name="AS_UNIQUEID" val="18579"/>
  <p:tag name="KSO_WM_UNIT_TEXT_FILL_FORE_SCHEMECOLOR_INDEX" val="13"/>
  <p:tag name="KSO_WM_UNIT_TEXT_FILL_FORE_SCHEMECOLOR_INDEX_BRIGHTNESS" val="0"/>
  <p:tag name="KSO_WM_UNIT_TEXT_FILL_TYPE" val="1"/>
</p:tagLst>
</file>

<file path=ppt/tags/tag301.xml><?xml version="1.0" encoding="utf-8"?>
<p:tagLst xmlns:p="http://schemas.openxmlformats.org/presentationml/2006/main">
  <p:tag name="AS_UNIQUEID" val="18580"/>
  <p:tag name="KSO_WM_UNIT_TEXT_FILL_FORE_SCHEMECOLOR_INDEX" val="13"/>
  <p:tag name="KSO_WM_UNIT_TEXT_FILL_FORE_SCHEMECOLOR_INDEX_BRIGHTNESS" val="0"/>
  <p:tag name="KSO_WM_UNIT_TEXT_FILL_TYPE" val="1"/>
</p:tagLst>
</file>

<file path=ppt/tags/tag302.xml><?xml version="1.0" encoding="utf-8"?>
<p:tagLst xmlns:p="http://schemas.openxmlformats.org/presentationml/2006/main">
  <p:tag name="AS_UNIQUEID" val="18581"/>
  <p:tag name="KSO_WM_UNIT_TEXT_FILL_FORE_SCHEMECOLOR_INDEX" val="13"/>
  <p:tag name="KSO_WM_UNIT_TEXT_FILL_FORE_SCHEMECOLOR_INDEX_BRIGHTNESS" val="0"/>
  <p:tag name="KSO_WM_UNIT_TEXT_FILL_TYPE" val="1"/>
</p:tagLst>
</file>

<file path=ppt/tags/tag303.xml><?xml version="1.0" encoding="utf-8"?>
<p:tagLst xmlns:p="http://schemas.openxmlformats.org/presentationml/2006/main">
  <p:tag name="AS_UNIQUEID" val="18582"/>
  <p:tag name="KSO_WM_UNIT_TEXT_FILL_FORE_SCHEMECOLOR_INDEX" val="13"/>
  <p:tag name="KSO_WM_UNIT_TEXT_FILL_FORE_SCHEMECOLOR_INDEX_BRIGHTNESS" val="0"/>
  <p:tag name="KSO_WM_UNIT_TEXT_FILL_TYPE" val="1"/>
</p:tagLst>
</file>

<file path=ppt/tags/tag304.xml><?xml version="1.0" encoding="utf-8"?>
<p:tagLst xmlns:p="http://schemas.openxmlformats.org/presentationml/2006/main">
  <p:tag name="AS_UNIQUEID" val="18583"/>
  <p:tag name="KSO_WM_UNIT_TEXT_FILL_FORE_SCHEMECOLOR_INDEX" val="13"/>
  <p:tag name="KSO_WM_UNIT_TEXT_FILL_FORE_SCHEMECOLOR_INDEX_BRIGHTNESS" val="0"/>
  <p:tag name="KSO_WM_UNIT_TEXT_FILL_TYPE" val="1"/>
</p:tagLst>
</file>

<file path=ppt/tags/tag305.xml><?xml version="1.0" encoding="utf-8"?>
<p:tagLst xmlns:p="http://schemas.openxmlformats.org/presentationml/2006/main">
  <p:tag name="KSO_WM_SLIDE_BACKGROUND_TYPE" val="general"/>
  <p:tag name="KSO_WM_SLIDE_BK_DARK_LIGHT" val="2"/>
</p:tagLst>
</file>

<file path=ppt/tags/tag306.xml><?xml version="1.0" encoding="utf-8"?>
<p:tagLst xmlns:p="http://schemas.openxmlformats.org/presentationml/2006/main">
  <p:tag name="AS_UNIQUEID" val="18584"/>
</p:tagLst>
</file>

<file path=ppt/tags/tag307.xml><?xml version="1.0" encoding="utf-8"?>
<p:tagLst xmlns:p="http://schemas.openxmlformats.org/presentationml/2006/main">
  <p:tag name="AS_UNIQUEID" val="18585"/>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308.xml><?xml version="1.0" encoding="utf-8"?>
<p:tagLst xmlns:p="http://schemas.openxmlformats.org/presentationml/2006/main">
  <p:tag name="AS_UNIQUEID" val="4691"/>
</p:tagLst>
</file>

<file path=ppt/tags/tag309.xml><?xml version="1.0" encoding="utf-8"?>
<p:tagLst xmlns:p="http://schemas.openxmlformats.org/presentationml/2006/main">
  <p:tag name="KSO_WM_SLIDE_BACKGROUND_TYPE" val="general"/>
  <p:tag name="KSO_WM_SLIDE_BK_DARK_LIGHT" val="2"/>
</p:tagLst>
</file>

<file path=ppt/tags/tag310.xml><?xml version="1.0" encoding="utf-8"?>
<p:tagLst xmlns:p="http://schemas.openxmlformats.org/presentationml/2006/main">
  <p:tag name="AS_UNIQUEID" val="18586"/>
</p:tagLst>
</file>

<file path=ppt/tags/tag311.xml><?xml version="1.0" encoding="utf-8"?>
<p:tagLst xmlns:p="http://schemas.openxmlformats.org/presentationml/2006/main">
  <p:tag name="AS_UNIQUEID" val="18587"/>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312.xml><?xml version="1.0" encoding="utf-8"?>
<p:tagLst xmlns:p="http://schemas.openxmlformats.org/presentationml/2006/main">
  <p:tag name="AS_UNIQUEID" val="4693"/>
</p:tagLst>
</file>

<file path=ppt/tags/tag313.xml><?xml version="1.0" encoding="utf-8"?>
<p:tagLst xmlns:p="http://schemas.openxmlformats.org/presentationml/2006/main">
  <p:tag name="KSO_WM_SLIDE_BACKGROUND_TYPE" val="general"/>
  <p:tag name="KSO_WM_SLIDE_BK_DARK_LIGHT" val="2"/>
</p:tagLst>
</file>

<file path=ppt/tags/tag314.xml><?xml version="1.0" encoding="utf-8"?>
<p:tagLst xmlns:p="http://schemas.openxmlformats.org/presentationml/2006/main">
  <p:tag name="AS_UNIQUEID" val="18588"/>
</p:tagLst>
</file>

<file path=ppt/tags/tag315.xml><?xml version="1.0" encoding="utf-8"?>
<p:tagLst xmlns:p="http://schemas.openxmlformats.org/presentationml/2006/main">
  <p:tag name="AS_UNIQUEID" val="4695"/>
</p:tagLst>
</file>

<file path=ppt/tags/tag316.xml><?xml version="1.0" encoding="utf-8"?>
<p:tagLst xmlns:p="http://schemas.openxmlformats.org/presentationml/2006/main">
  <p:tag name="AS_UNIQUEID" val="4696"/>
</p:tagLst>
</file>

<file path=ppt/tags/tag317.xml><?xml version="1.0" encoding="utf-8"?>
<p:tagLst xmlns:p="http://schemas.openxmlformats.org/presentationml/2006/main">
  <p:tag name="AS_UNIQUEID" val="4697"/>
</p:tagLst>
</file>

<file path=ppt/tags/tag318.xml><?xml version="1.0" encoding="utf-8"?>
<p:tagLst xmlns:p="http://schemas.openxmlformats.org/presentationml/2006/main">
  <p:tag name="AS_UNIQUEID" val="18589"/>
</p:tagLst>
</file>

<file path=ppt/tags/tag319.xml><?xml version="1.0" encoding="utf-8"?>
<p:tagLst xmlns:p="http://schemas.openxmlformats.org/presentationml/2006/main">
  <p:tag name="AS_UNIQUEID" val="18590"/>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320.xml><?xml version="1.0" encoding="utf-8"?>
<p:tagLst xmlns:p="http://schemas.openxmlformats.org/presentationml/2006/main">
  <p:tag name="AS_UNIQUEID" val="4699"/>
</p:tagLst>
</file>

<file path=ppt/tags/tag321.xml><?xml version="1.0" encoding="utf-8"?>
<p:tagLst xmlns:p="http://schemas.openxmlformats.org/presentationml/2006/main">
  <p:tag name="KSO_WM_SLIDE_BACKGROUND_TYPE" val="general"/>
  <p:tag name="KSO_WM_SLIDE_BK_DARK_LIGHT" val="2"/>
</p:tagLst>
</file>

<file path=ppt/tags/tag322.xml><?xml version="1.0" encoding="utf-8"?>
<p:tagLst xmlns:p="http://schemas.openxmlformats.org/presentationml/2006/main">
  <p:tag name="AS_UNIQUEID" val="18591"/>
</p:tagLst>
</file>

<file path=ppt/tags/tag323.xml><?xml version="1.0" encoding="utf-8"?>
<p:tagLst xmlns:p="http://schemas.openxmlformats.org/presentationml/2006/main">
  <p:tag name="AS_UNIQUEID" val="4701"/>
</p:tagLst>
</file>

<file path=ppt/tags/tag324.xml><?xml version="1.0" encoding="utf-8"?>
<p:tagLst xmlns:p="http://schemas.openxmlformats.org/presentationml/2006/main">
  <p:tag name="AS_UNIQUEID" val="4702"/>
</p:tagLst>
</file>

<file path=ppt/tags/tag325.xml><?xml version="1.0" encoding="utf-8"?>
<p:tagLst xmlns:p="http://schemas.openxmlformats.org/presentationml/2006/main">
  <p:tag name="AS_UNIQUEID" val="4703"/>
</p:tagLst>
</file>

<file path=ppt/tags/tag326.xml><?xml version="1.0" encoding="utf-8"?>
<p:tagLst xmlns:p="http://schemas.openxmlformats.org/presentationml/2006/main">
  <p:tag name="AS_UNIQUEID" val="18592"/>
</p:tagLst>
</file>

<file path=ppt/tags/tag327.xml><?xml version="1.0" encoding="utf-8"?>
<p:tagLst xmlns:p="http://schemas.openxmlformats.org/presentationml/2006/main">
  <p:tag name="AS_UNIQUEID" val="18593"/>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328.xml><?xml version="1.0" encoding="utf-8"?>
<p:tagLst xmlns:p="http://schemas.openxmlformats.org/presentationml/2006/main">
  <p:tag name="AS_UNIQUEID" val="4705"/>
</p:tagLst>
</file>

<file path=ppt/tags/tag329.xml><?xml version="1.0" encoding="utf-8"?>
<p:tagLst xmlns:p="http://schemas.openxmlformats.org/presentationml/2006/main">
  <p:tag name="KSO_WM_SLIDE_BACKGROUND_TYPE" val="general"/>
  <p:tag name="KSO_WM_SLIDE_BK_DARK_LIGHT" val="2"/>
</p:tagLst>
</file>

<file path=ppt/tags/tag330.xml><?xml version="1.0" encoding="utf-8"?>
<p:tagLst xmlns:p="http://schemas.openxmlformats.org/presentationml/2006/main">
  <p:tag name="AS_UNIQUEID" val="18594"/>
</p:tagLst>
</file>

<file path=ppt/tags/tag331.xml><?xml version="1.0" encoding="utf-8"?>
<p:tagLst xmlns:p="http://schemas.openxmlformats.org/presentationml/2006/main">
  <p:tag name="AS_UNIQUEID" val="18595"/>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332.xml><?xml version="1.0" encoding="utf-8"?>
<p:tagLst xmlns:p="http://schemas.openxmlformats.org/presentationml/2006/main">
  <p:tag name="AS_UNIQUEID" val="4707"/>
</p:tagLst>
</file>

<file path=ppt/tags/tag333.xml><?xml version="1.0" encoding="utf-8"?>
<p:tagLst xmlns:p="http://schemas.openxmlformats.org/presentationml/2006/main">
  <p:tag name="KSO_WM_SLIDE_BACKGROUND_TYPE" val="general"/>
  <p:tag name="KSO_WM_SLIDE_BK_DARK_LIGHT" val="2"/>
</p:tagLst>
</file>

<file path=ppt/tags/tag334.xml><?xml version="1.0" encoding="utf-8"?>
<p:tagLst xmlns:p="http://schemas.openxmlformats.org/presentationml/2006/main">
  <p:tag name="AS_UNIQUEID" val="18596"/>
</p:tagLst>
</file>

<file path=ppt/tags/tag335.xml><?xml version="1.0" encoding="utf-8"?>
<p:tagLst xmlns:p="http://schemas.openxmlformats.org/presentationml/2006/main">
  <p:tag name="AS_UNIQUEID" val="18597"/>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336.xml><?xml version="1.0" encoding="utf-8"?>
<p:tagLst xmlns:p="http://schemas.openxmlformats.org/presentationml/2006/main">
  <p:tag name="AS_UNIQUEID" val="4709"/>
</p:tagLst>
</file>

<file path=ppt/tags/tag337.xml><?xml version="1.0" encoding="utf-8"?>
<p:tagLst xmlns:p="http://schemas.openxmlformats.org/presentationml/2006/main">
  <p:tag name="KSO_WM_SLIDE_BACKGROUND_TYPE" val="general"/>
  <p:tag name="KSO_WM_SLIDE_BK_DARK_LIGHT" val="2"/>
</p:tagLst>
</file>

<file path=ppt/tags/tag338.xml><?xml version="1.0" encoding="utf-8"?>
<p:tagLst xmlns:p="http://schemas.openxmlformats.org/presentationml/2006/main">
  <p:tag name="AS_UNIQUEID" val="18598"/>
</p:tagLst>
</file>

<file path=ppt/tags/tag339.xml><?xml version="1.0" encoding="utf-8"?>
<p:tagLst xmlns:p="http://schemas.openxmlformats.org/presentationml/2006/main">
  <p:tag name="AS_UNIQUEID" val="18599"/>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340.xml><?xml version="1.0" encoding="utf-8"?>
<p:tagLst xmlns:p="http://schemas.openxmlformats.org/presentationml/2006/main">
  <p:tag name="AS_UNIQUEID" val="4711"/>
</p:tagLst>
</file>

<file path=ppt/tags/tag341.xml><?xml version="1.0" encoding="utf-8"?>
<p:tagLst xmlns:p="http://schemas.openxmlformats.org/presentationml/2006/main">
  <p:tag name="AS_UNIQUEID" val="4740"/>
</p:tagLst>
</file>

<file path=ppt/tags/tag342.xml><?xml version="1.0" encoding="utf-8"?>
<p:tagLst xmlns:p="http://schemas.openxmlformats.org/presentationml/2006/main">
  <p:tag name="KSO_WM_SLIDE_BACKGROUND_TYPE" val="general"/>
  <p:tag name="KSO_WM_SLIDE_BK_DARK_LIGHT" val="2"/>
</p:tagLst>
</file>

<file path=ppt/tags/tag343.xml><?xml version="1.0" encoding="utf-8"?>
<p:tagLst xmlns:p="http://schemas.openxmlformats.org/presentationml/2006/main">
  <p:tag name="AS_UNIQUEID" val="18600"/>
</p:tagLst>
</file>

<file path=ppt/tags/tag344.xml><?xml version="1.0" encoding="utf-8"?>
<p:tagLst xmlns:p="http://schemas.openxmlformats.org/presentationml/2006/main">
  <p:tag name="AS_UNIQUEID" val="18601"/>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345.xml><?xml version="1.0" encoding="utf-8"?>
<p:tagLst xmlns:p="http://schemas.openxmlformats.org/presentationml/2006/main">
  <p:tag name="AS_UNIQUEID" val="4713"/>
</p:tagLst>
</file>

<file path=ppt/tags/tag346.xml><?xml version="1.0" encoding="utf-8"?>
<p:tagLst xmlns:p="http://schemas.openxmlformats.org/presentationml/2006/main">
  <p:tag name="KSO_WM_SLIDE_BACKGROUND_TYPE" val="general"/>
  <p:tag name="KSO_WM_SLIDE_BK_DARK_LIGHT" val="2"/>
</p:tagLst>
</file>

<file path=ppt/tags/tag347.xml><?xml version="1.0" encoding="utf-8"?>
<p:tagLst xmlns:p="http://schemas.openxmlformats.org/presentationml/2006/main">
  <p:tag name="AS_UNIQUEID" val="18602"/>
</p:tagLst>
</file>

<file path=ppt/tags/tag348.xml><?xml version="1.0" encoding="utf-8"?>
<p:tagLst xmlns:p="http://schemas.openxmlformats.org/presentationml/2006/main">
  <p:tag name="AS_UNIQUEID" val="18603"/>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349.xml><?xml version="1.0" encoding="utf-8"?>
<p:tagLst xmlns:p="http://schemas.openxmlformats.org/presentationml/2006/main">
  <p:tag name="AS_UNIQUEID" val="4715"/>
</p:tagLst>
</file>

<file path=ppt/tags/tag350.xml><?xml version="1.0" encoding="utf-8"?>
<p:tagLst xmlns:p="http://schemas.openxmlformats.org/presentationml/2006/main">
  <p:tag name="KSO_WM_SLIDE_BACKGROUND_TYPE" val="general"/>
  <p:tag name="KSO_WM_SLIDE_BK_DARK_LIGHT" val="2"/>
</p:tagLst>
</file>

<file path=ppt/tags/tag351.xml><?xml version="1.0" encoding="utf-8"?>
<p:tagLst xmlns:p="http://schemas.openxmlformats.org/presentationml/2006/main">
  <p:tag name="AS_UNIQUEID" val="18679"/>
</p:tagLst>
</file>

<file path=ppt/tags/tag352.xml><?xml version="1.0" encoding="utf-8"?>
<p:tagLst xmlns:p="http://schemas.openxmlformats.org/presentationml/2006/main">
  <p:tag name="AS_UNIQUEID" val="18680"/>
</p:tagLst>
</file>

<file path=ppt/tags/tag35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
      <a:dk1>
        <a:srgbClr val="000000"/>
      </a:dk1>
      <a:lt1>
        <a:srgbClr val="FFFFFF"/>
      </a:lt1>
      <a:dk2>
        <a:srgbClr val="D9CCBC"/>
      </a:dk2>
      <a:lt2>
        <a:srgbClr val="FFFFFF"/>
      </a:lt2>
      <a:accent1>
        <a:srgbClr val="92826A"/>
      </a:accent1>
      <a:accent2>
        <a:srgbClr val="84735E"/>
      </a:accent2>
      <a:accent3>
        <a:srgbClr val="766451"/>
      </a:accent3>
      <a:accent4>
        <a:srgbClr val="685645"/>
      </a:accent4>
      <a:accent5>
        <a:srgbClr val="594637"/>
      </a:accent5>
      <a:accent6>
        <a:srgbClr val="594637"/>
      </a:accent6>
      <a:hlink>
        <a:srgbClr val="594637"/>
      </a:hlink>
      <a:folHlink>
        <a:srgbClr val="954D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161</Paragraphs>
  <Slides>21</Slides>
  <Notes>3</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21</vt:i4>
      </vt:variant>
    </vt:vector>
  </HeadingPairs>
  <TitlesOfParts>
    <vt:vector baseType="lpstr" size="31">
      <vt:lpstr>Arial</vt:lpstr>
      <vt:lpstr>Calibri</vt:lpstr>
      <vt:lpstr>微软雅黑</vt:lpstr>
      <vt:lpstr>汉仪尚巍手书W</vt:lpstr>
      <vt:lpstr>隶书</vt:lpstr>
      <vt:lpstr>华文中宋</vt:lpstr>
      <vt:lpstr>汉仪粗仿宋简</vt:lpstr>
      <vt:lpstr>方正正黑简体</vt:lpstr>
      <vt:lpstr>宋体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2024-09-24T18:41:16.974</cp:lastPrinted>
  <dcterms:created xsi:type="dcterms:W3CDTF">2024-09-24T10:41:16Z</dcterms:created>
  <dcterms:modified xsi:type="dcterms:W3CDTF">2024-09-24T10:41:22Z</dcterms:modified>
</cp:coreProperties>
</file>