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D3FEA-F4F4-40DD-B7D9-395F367ED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33BC8-ABCB-4165-9DC5-2B2EED7E3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349AB-1A80-422A-AB0F-D48E4BF2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E8B4B-2A1E-4B6F-8AC3-C31E3B77B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CE6266-BD3A-4B80-8760-7921724F2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4C0F3-DCC2-43D8-9419-3286A215F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7D27E-72C4-4E5D-941F-9FC4658DA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8D291-8754-4802-92C3-36AF65CD0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A6D96-C63D-40AC-AFF9-4FA049088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B0979-9718-4218-96F1-D9250C095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8D09D-42F6-42D7-90A2-E533CA14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16121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发展自我领导能力的关键要素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情绪管理与自我激励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沟通技巧与影响力提升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持续学习与自我发展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271" b="152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了解自身优势与不足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识别个人技能与专长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通过反思和评估，明确自己在工作、学习和社交等方面的优势技能和专业知识。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承认自身弱点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诚实地面对自己的不足，包括知识、技能和性格等方面的缺陷，以便寻求改进。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主动向他人寻求对自己能力和表现的反馈，以便更全面地了解自身优势和不足。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深入思考并明确自己的核心价值观，如诚信、创新、责任感等，以便在决策和行动中保持一致。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澄清个人价值观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根据个人价值观和实际情况，设定明确、可衡量的短期和长期目标，为自我领导提供方向。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设定个人目标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随着时间和环境的变化，不断审视并调整个人目标和价值观，以确保它们始终与自己的内心和外部环境相契合。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调整目标与价值观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明确个人价值观与目标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回顾过去的成功经历，肯定自己的能力和价值，从而增强自信心。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肯定自我成就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80" r="918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勇于面对挑战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通过积极心理学的方法，如感恩、乐观思考等，培养积极的心态，提高自尊水平。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主动寻求并接受挑战，将困难视为成长的机会，从而在挑战中不断提升自信与自尊。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建立自信与自尊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情绪管理与自我激励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能够敏锐地察觉自己和他人的情绪变化，是情绪管理的第一步。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意识到情绪的存在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接受情绪的存在，并尝试理解其背后的原因和影响。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接受并理解情绪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通过适当的方式表达情绪，避免过度反应或冲动行为。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控制情绪表达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识别并控制情绪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关注问题的解决方案，而非纠结于问题本身，培养乐观的思维方式。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将挑战视为成长的机会，以积极的心态应对困难和挫折。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对新事物和观点保持开放的态度，愿意学习和尝试新的方法。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7" r="1137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保持积极心态与乐观态度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持续自我激励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在追求目标的过程中，保持自我激励和动力，不断调整和优化行动计划。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设定清晰、具体、可衡量的个人目标，确保目标与自己的价值观和长期愿景相符。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为实现目标制定详细的行动计划，包括具体的步骤、时间表和所需的资源。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设定并实现个人目标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沟通技巧与影响力提升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倾听他人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积极倾听他人的观点和意见，理解他人的需求和关切，展现出尊重和关注。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用简洁明了的语言表达自己的观点和想法，避免模棱两可和含糊不清的表达。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通过身体语言、面部表情和声音语调等非语言方式，传递积极、自信和专业的形象。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有效倾听与表达观点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通过诚实、可靠和负责任的行为，赢得他人的信任和尊重。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主动与他人建立联系，积极参与团队活动和社交场合，扩大人际关系网络。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积极互动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有效处理人际关系中的冲突和分歧，寻求双赢的解决方案，维护良好的人际关系。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建立良好人际关系网络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https://d.book118.com/998116121106006036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2024-09-16T02:36:31.473</cp:lastPrinted>
  <dcterms:created xsi:type="dcterms:W3CDTF">2024-09-15T18:36:31Z</dcterms:created>
  <dcterms:modified xsi:type="dcterms:W3CDTF">2024-09-15T18:36:33Z</dcterms:modified>
</cp:coreProperties>
</file>