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1B671-37DA-4723-889F-D0FE04FE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D3C5F-2E0A-4CC7-89C8-58126EF89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4CE8C-F4AF-403C-BAC1-8F1741B4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2D340-DD1E-4ECB-8150-B55D8DBCC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354BB-C0CB-4036-8416-135598FF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9981F-E5FD-4E20-AD00-74841B09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4B0C3-A594-46DC-9DF0-67EC2C51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3FA47-5768-4464-984E-598DF52B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AA50A-0A2E-4C25-8F53-DFC84BB5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2E8B-2085-4DDA-922E-3F51B955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F06C-6FD4-49D7-8A6E-580BFEBF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0000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生物技术人才培育战略的探索与实践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生物技术人才培育战略概述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生物技术人才培育战略的探索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生物技术人才培育战略的实践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生物技术人才培育战略的评估与展望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随着生物技术的迅猛发展，其在医疗、农业、工业等领域的应用越来越广泛，对生物技术人才的需求也日益增长。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当前，全球范围内生物技术人才短缺问题日益严重，制约了相关领域的进一步发展。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因此，探索和实践生物技术人才培育战略，对于缓解人才短缺问题、推动相关领域发展具有重要意义。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培育战略的重要性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国外在生物技术人才培育方面起步较早，已经形成了较为完善的培育体系，包括高等教育、科研机构、企业等多个层面的合作。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国内在生物技术人才培育方面也在积极探索和实践，但整体上还存在一些问题，如教育资源不足、实践机会缺乏等。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通过比较国内外生物技术人才培育的现状，可以发现我国在培育模式、教育资源和实践机会等方面还有待进一步完善。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https://d.book118.com/998120000010006044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2024-09-23T20:35:39.266</cp:lastPrinted>
  <dcterms:created xsi:type="dcterms:W3CDTF">2024-09-23T12:35:39Z</dcterms:created>
  <dcterms:modified xsi:type="dcterms:W3CDTF">2024-09-23T12:35:41Z</dcterms:modified>
</cp:coreProperties>
</file>