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8318F-9D03-49DC-B029-09959BB6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5529D-5CC2-4D20-9EB3-B69CEEA88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DD9E2-05D6-461F-9A6D-D1EA115C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3E333-7842-4530-8A1B-4CDE1EDDC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3962D-15AF-4455-B430-6E1E8B119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15BBE-35ED-4E70-8D6C-9C9D47A72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0CFBC-1B51-43E3-83F5-54EB58F91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F314B2-186D-4DDD-BD7E-326D05B3C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95409-842D-45AF-9D8E-A56AEED68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7C3A5-181C-483B-B7FB-BA3A80FFE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EB0E82-60FA-403F-8C70-FCC333913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00020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新闻媒体行业中的数据分析和挖掘技巧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数据可视化呈现与传播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数据挖掘在新闻媒体行业应用案例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新闻媒体行业变革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随着互联网和社交媒体的兴起，新闻媒体行业正经历着前所未有的变革，数据分析和挖掘技巧对于行业的适应和发展具有重要意义。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数据驱动决策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在新闻媒体行业中，数据分析和挖掘能够为编辑、记者和管理人员提供有价值的洞察，支持数据驱动的决策制定。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数据驱动新闻媒体行业发展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个性化内容推荐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通过分析用户的历史浏览记录、社交媒体活动和人口统计信息，新闻媒体可以实现个性化内容推荐，提高用户参与度和满意度。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预测新闻趋势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利用数据挖掘技术，可以预测特定事件或话题的发展趋势，帮助新闻媒体制定报道策略并提前准备相关内容。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通过分析用户反馈、社交媒体分享和评论等数据，可以对新闻内容的质量进行评估，帮助编辑团队改进和优化内容。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发现新故事线索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数据挖掘技术可以帮助记者发现新的故事线索和报道角度，提高新闻报道的深度和广度。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https://d.book118.com/998120002010006044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2024-09-23T20:35:40.495</cp:lastPrinted>
  <dcterms:created xsi:type="dcterms:W3CDTF">2024-09-23T12:35:40Z</dcterms:created>
  <dcterms:modified xsi:type="dcterms:W3CDTF">2024-09-23T12:35:42Z</dcterms:modified>
</cp:coreProperties>
</file>