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A7512-F1C2-4A5E-A479-C8AFAC149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8DB1C-B06E-4DDE-951D-B3DA02563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7482C-90DB-47AD-8A30-9CF9DF6A1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FB088-BE9E-4025-AE13-B2311B4DD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DE3D21-A79E-47C3-8233-EFBCB2775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9D11D8-EBCD-4D47-B13A-CFA1A7C5D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E264D-0A61-481B-973D-3CC49FF4A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9A7CB-E0FE-4246-9C32-808AF17B2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D3660-DB79-4338-ACA6-681581C2A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C11CC-0CFA-447A-9F29-7051D15C6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95874-7DAA-4209-BC9F-372E75259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00110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用户画像建模在数字营销中的应用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用户画像建模概述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数字营销中用户画像的作用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用户画像建模的关键技术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用户画像建模在数字营销中的应用场景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用户画像建模的挑战与解决方案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用户画像建模概述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324" r="83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用户画像建模是指通过收集、整理、分析用户数据，形成具有代表性、可描述用户特征和行为习惯的标签体系，进而构建出用户的虚拟形象。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随着互联网和大数据技术的不断发展，企业越来越需要了解用户需求和行为，以便进行更精准的营销和服务。用户画像建模作为数字营销的重要手段，受到了广泛关注和应用。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606" r="1960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通过对用户数据的深入挖掘和分析，构建出全面、准确的用户画像，为企业提供更深入的用户洞察和决策支持。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通过用户画像建模，企业可以更加准确地了解目标用户的需求和偏好，从而制定更加精准的营销策略，提高营销效果。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提高营销精准度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通过对用户画像的分析，企业可以发现用户的痛点和需求，进而优化产品设计，提高用户体验和满意度。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优化产品设计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通过用户画像建模，企业可以更加全面地了解用户的反馈和意见，从而及时改进服务质量，提高用户忠诚度。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建模目的与意义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通过调查问卷、社交媒体、第三方数据等方式收集用户数据。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对收集到的数据进行清洗和处理，去除重复、无效和异常数据。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建模方法与流程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https://d.book118.com/998120011010006044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2024-09-23T20:35:42.245</cp:lastPrinted>
  <dcterms:created xsi:type="dcterms:W3CDTF">2024-09-23T12:35:42Z</dcterms:created>
  <dcterms:modified xsi:type="dcterms:W3CDTF">2024-09-23T12:35:44Z</dcterms:modified>
</cp:coreProperties>
</file>