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1F0E5B-33B6-44D1-A43F-243A47091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7703F4-CE7C-468A-A237-1014EFC6A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8F1272-FCC6-4B9E-B69D-28AC690A9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674BF3-B849-410A-A55A-32EF9C3F8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EAF10A-8F8E-4B56-9ACA-98F0D8324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25B6CB-631A-4F8F-A5C9-8B83045FD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5ED485-79DB-443A-B388-BE915C98E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E070B9-D622-41FA-8C7F-4B72BC521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47BC31-87C2-4372-AB55-16A1E2A1D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C8B6F5-788C-4A36-B230-62E92D6FF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398C17-CA02-47E5-A090-DB8A3257D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12012404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心理健康模拟课堂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2024-01-12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心理健康问题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心理健康干预措施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心理健康自我管理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心理健康资源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3708" b="37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心理健康是指个体心理活动和心理特征的协调一致，以及个体与环境之间的相互作用和适应。它包括认知、情感、动机、行为等多个方面，是衡量个体健康水平的重要指标之一。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心理健康不仅指没有心理疾病或障碍，还包括个体在面对生活中的挑战和压力时能够积极应对，保持良好的心理状态，以及发挥出自己的潜能。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心理健康对个体的生理健康、人际关系、学业和职业发展等方面都有重要影响。良好的心理健康有助于提高个体的生活质量和社会适应能力，增强幸福感和满足感。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心理健康问题不仅影响个体自身，还对家庭和社会造成负面影响。因此，维护和提高个体的心理健康水平是社会和个人共同的责任和目标。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4219" r="242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心理健康和生活质量是相互关联的，心理健康是提高生活质量的重要因素之一。个体的心理健康水平越高，其生活质量和社会适应能力就越强，更容易获得成功和幸福。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相反，心理健康问题可能导致个体在学业、职业、家庭和社会等方面遇到困难，降低生活质量。因此，关注和维护个体的心理健康是提高生活质量的重要途径之一。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心理健康与生活质量的关系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心理健康问题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582" b="458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894" r="1489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常见心理健康问题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表现为过度担忧、紧张不安、恐惧等情绪反应。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表现为持续的情绪低落、兴趣丧失、精力减退等症状。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表现为反复出现强迫思维和行为，无法自控。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表现为对社交场合的强烈恐惧和回避行为。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焦虑症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抑郁症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强迫症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社交恐惧症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遗传因素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环境因素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生理因素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心理因素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心理健康问题的原因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7610" r="76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2587" b="12587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家族遗传是心理健康问题的一个重要原因，某些心理疾病具有明显的家族聚集性。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生活事件、家庭环境、教育背景等环境因素对个体的心理健康产生影响。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神经递质的不平衡、内分泌系统的异常等生理因素可能导致心理健康问题的发生。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个性特征、认知模式、应对方式等心理因素与心理健康问题密切相关。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97" r="1249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562" r="1556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心理健康问题可能导致个体在生活、工作和社交方面出现困难，降低生活质量。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影响生活质量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心理健康问题可能增加个体患其他躯体疾病的风险，如心血管疾病、糖尿病等。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增加其他疾病风险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严重心理健康问题可能导致个体产生自杀意念和自杀行为。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导致自杀倾向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心理健康问题可能对家庭和社会造成负担，影响家庭关系和社会稳定。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家庭和社会负担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心理健康问题的后果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心理健康干预措施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通过改变不良认知和行为习惯，帮助个体克服焦虑、抑郁等情绪问题。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认知行为疗法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探索个体内在的心理动力和冲突，以促进自我理解和成长。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心理动力疗法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着重解决人际关系问题，提高人际交往能力和沟通技巧。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人际关系疗法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针对家庭系统的问题，改善家庭成员间的互动模式，促进家庭和谐。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家庭治疗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心理咨询与治疗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201" r="2420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用于治疗抑郁症、焦虑症等情绪障碍。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选择性5-羟色胺再摄取抑制剂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用于治疗精神分裂症、双相情感障碍等精神疾病。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抗精神病药物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用于短期缓解失眠、焦虑等症状。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镇静催眠药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用于治疗癫痫等神经系统疾病。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抗癫痫药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提高公众对心理健康的认识和理解，减少歧视和偏见。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心理健康教育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自我调节技巧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心理危机干预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心理测量与评估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教授放松技巧、应对压力的方法和情绪调节策略。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提供紧急心理援助，帮助个体应对突发事件和危机情境。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通过心理测量工具评估个体心理状态和特点，为干预提供依据。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心理教育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https://d.book118.com/998120124042006044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2024-09-24T07:27:34.761</cp:lastPrinted>
  <dcterms:created xsi:type="dcterms:W3CDTF">2024-09-23T23:27:34Z</dcterms:created>
  <dcterms:modified xsi:type="dcterms:W3CDTF">2024-09-23T23:27:36Z</dcterms:modified>
</cp:coreProperties>
</file>