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DE66C8-E5EE-45D6-9B9C-9A53DCCECE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BEBEC6-0D01-465F-82A4-E54B66B021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3FFE72-80E3-43B5-A776-05DDAE29BA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3EE56B-AE5E-4782-A043-C8C1DD0342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32E1B8D-F33E-4CD1-9E77-FD1CAA9FF7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5CCFEB1-875B-4202-A184-30BD99B308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1D934AB-8E77-4922-AADD-88CA362C06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F50792-2780-4996-AAE3-0DE2582E08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F92AA5-C791-4597-9B0E-C2E3A7E43B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25F606-BCCD-44E3-8E28-F21B88BC75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AD4B3A-03D6-4E36-83B6-E78E9E1EEB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8121064037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传染病防治知识总结报告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传染病基础知识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传染病防治策略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常见传染病防治方法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传染病防治的挑战与展望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传染病基础知识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99" r="3149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传染病是由病原体（如细菌、病毒、寄生虫等）引起的，能在人与人、动物与动物或人与动物之间相互传播的一类疾病。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传染病定义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具有传染性、传播速度快、危害严重等特点，如不及时控制，可能对人类健康和社会经济发展造成严重影响。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传染病特点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传染病定义与特点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689" r="4689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4696" r="4696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传染病传播方式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通过飞沫、尘埃等途径传播，如流感、结核病等。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通过直接或间接接触患者或污染物品传播，如皮肤感染、消化道感染等。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通过昆虫、动物等媒介传播，如疟疾、鼠疫等。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通过血液、体液等途径传播，如艾滋病、乙肝等。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空气传播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接触传播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生物媒介传播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血液传播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如鼠疫、霍乱等，防治重点是及时发现和控制传染源，采取强制隔离和治疗措施。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甲类传染病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乙类传染病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丙类传染病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如艾滋病、病毒性肝炎等，防治重点是加强监测和预防控制，提高公众的自我保护意识和能力。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如流行性感冒、风疹等，防治重点是加强病情监测和预防措施的落实，减少传播风险。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传染病分类与防治重点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传染病防治策略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885" b="1288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强调在传染病防治工作中，预防措施的优先级高于治疗，通过有效的预防措施降低传染病的发生率。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在预防的基础上，加强治疗和康复工作，提高传染病患者的治愈率和生活质量。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预防为主，防治结合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防治结合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预防为主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科学防控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运用科学的方法和手段，如流行病学调查、实验室检测等，对传染病进行监测和预警，为防控工作提供科学依据。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联防联控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加强不同地区、不同部门之间的协作与配合，形成防控合力，共同应对传染病威胁。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7563" r="27563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科学防控，联防联控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8792" r="8792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提高公众的传染病防治意识和能力，倡导健康生活方式，增强自我保护能力。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公众参与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鼓励社会各方参与传染病防治工作，形成政府、企业、社会组织和个人共同参与的防控体系。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社会共治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公众参与，社会共治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常见传染病防治方法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73" r="1667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93" r="17593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每年接种流感疫苗是预防流感的最有效手段，疫苗可以显著降低感染流感和并发症的风险。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接种流感疫苗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经常用肥皂和流动水洗手，或者使用含有至少60%酒精的手部消毒液，有助于减少病毒的传播。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勤洗手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尽量避免与流感患者接触，如果必须接触，应佩戴口罩并保持距离。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避免接触患者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保持适当的运动和均衡的饮食有助于增强身体免疫力，提高抵抗力。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加强锻炼和健康饮食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流感防治方法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https://d.book118.com/998121064037006025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2024-09-01T20:40:01.219</cp:lastPrinted>
  <dcterms:created xsi:type="dcterms:W3CDTF">2024-09-01T12:40:01Z</dcterms:created>
  <dcterms:modified xsi:type="dcterms:W3CDTF">2024-09-01T12:40:03Z</dcterms:modified>
</cp:coreProperties>
</file>