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mf" ContentType="image/x-wmf"/>
  <Default Extension="png" ContentType="image/png"/>
  <Default Extension="wav" ContentType="audio/wav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Header 1" title="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Time 2" title=""/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9F757-1AB9-4048-BB24-F4AA17FEB41A}" type="datetimeFigureOut">
              <a:t>2024/8/28</a:t>
            </a:fld>
          </a:p>
        </p:txBody>
      </p:sp>
      <p:sp>
        <p:nvSpPr>
          <p:cNvPr id="4" name="SlideImage 3" title="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4" title="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sz="1200"/>
            </a:defPPr>
          </a:lstStyle>
          <a:p>
            <a:r>
              <a:rPr smtClean="0"/>
              <a:t>First Level</a:t>
            </a:r>
          </a:p>
          <a:p>
            <a:pPr lvl="1"/>
            <a:r>
              <a:rPr smtClean="0"/>
              <a:t>Second Level</a:t>
            </a:r>
          </a:p>
          <a:p>
            <a:pPr lvl="2"/>
            <a:r>
              <a:rPr smtClean="0"/>
              <a:t>Third level</a:t>
            </a:r>
          </a:p>
          <a:p>
            <a:pPr lvl="3"/>
            <a:r>
              <a:rPr smtClean="0"/>
              <a:t>Fourth level</a:t>
            </a:r>
          </a:p>
          <a:p>
            <a:pPr lvl="4"/>
            <a:r>
              <a:rPr smtClean="0"/>
              <a:t>Fifth level</a:t>
            </a:r>
          </a:p>
        </p:txBody>
      </p:sp>
      <p:sp>
        <p:nvSpPr>
          <p:cNvPr id="6" name="Footer 5" title="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Number 6" title=""/>
          <p:cNvSpPr txBox="1"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AF080-FC6A-4568-BE75-6E6A751AF416}" type="slidenum">
              <a:rPr smtClean="0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F1BB6-787C-4509-8676-4FBB2971D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74BA9-4D7D-446E-A424-43816366B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B264A3-A2C3-4F11-90F9-F98E5D634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B722A4-EC9A-4A77-8B8A-63FE7BB39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F69280-38FC-4024-8A5A-1D92232B9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653D1E-EB62-4F92-B0C2-9E1F12B00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2D0705-3132-49D6-9A93-E727DC6C3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B2944-EF2E-432D-959D-54D79FA24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CE9A9-634C-4B10-8300-9B8A51861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28EE6-94A2-46C0-8242-D41F1B2C7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A22D9-DAA3-451B-ADBB-7625B9D93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3826758-13A7-4992-9FA7-7876CD3C5CF9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33196B2-E318-47BB-8033-144D240621F8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sp>
        <p:nvSpPr>
          <p:cNvPr id="1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"/>
          <p:cNvSpPr/>
          <p:nvPr>
            <p:ph type="body" idx="1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endParaRPr lang="en-US" altLang="zh-CN" sz="1400"/>
          </a:p>
        </p:txBody>
      </p:sp>
      <p:sp>
        <p:nvSpPr>
          <p:cNvPr id="1029" name="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ctr"/>
            <a:fld id="{8247CBEC-F38F-4133-AA48-ECF864680810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030" name="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r"/>
            <a:fld id="{02EEF4D0-73FA-4D96-B65C-9E49AC436C04}" type="slidenum">
              <a:rPr lang="zh-CN" altLang="en-US" sz="1400"/>
              <a:t>*</a:t>
            </a:fld>
            <a:endParaRPr lang="en-US" altLang="zh-CN" sz="140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latin typeface="Arial"/>
          <a:ea typeface="宋体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3200" b="0" i="0" u="none" baseline="0">
          <a:solidFill>
            <a:schemeClr val="tx1"/>
          </a:solidFill>
          <a:latin typeface="Arial"/>
          <a:ea typeface="宋体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800" b="0" i="0" u="none" baseline="0">
          <a:solidFill>
            <a:schemeClr val="tx1"/>
          </a:solidFill>
          <a:latin typeface="Arial"/>
          <a:ea typeface="宋体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0" sz="2400" b="0" i="0" u="none" baseline="0">
          <a:solidFill>
            <a:schemeClr val="tx1"/>
          </a:solidFill>
          <a:latin typeface="Arial"/>
          <a:ea typeface="宋体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0" sz="2000" b="0" i="0" u="none" baseline="0">
          <a:solidFill>
            <a:schemeClr val="tx1"/>
          </a:solidFill>
          <a:latin typeface="Arial"/>
          <a:ea typeface="宋体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0" sz="2000" b="0" i="0" u="none" baseline="0">
          <a:solidFill>
            <a:schemeClr val="tx1"/>
          </a:solidFill>
          <a:latin typeface="Arial"/>
          <a:ea typeface="宋体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wmf" /><Relationship Id="rId4" Type="http://schemas.openxmlformats.org/officeDocument/2006/relationships/image" Target="../media/image2.wmf" /><Relationship Id="rId5" Type="http://schemas.openxmlformats.org/officeDocument/2006/relationships/image" Target="../media/image3.wmf" /><Relationship Id="rId6" Type="http://schemas.openxmlformats.org/officeDocument/2006/relationships/audio" Target="../media/media1.wav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jpeg" /><Relationship Id="rId4" Type="http://schemas.openxmlformats.org/officeDocument/2006/relationships/image" Target="../media/image5.png" /><Relationship Id="rId5" Type="http://schemas.openxmlformats.org/officeDocument/2006/relationships/image" Target="../media/image6.jpeg" /><Relationship Id="rId6" Type="http://schemas.openxmlformats.org/officeDocument/2006/relationships/image" Target="../media/image7.jpeg" /><Relationship Id="rId7" Type="http://schemas.openxmlformats.org/officeDocument/2006/relationships/image" Target="../media/image8.jpeg" /><Relationship Id="rId8" Type="http://schemas.openxmlformats.org/officeDocument/2006/relationships/image" Target="../media/image9.jpeg" /><Relationship Id="rId9" Type="http://schemas.openxmlformats.org/officeDocument/2006/relationships/image" Target="../media/image10.wm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8.jpeg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1.wmf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Relationship Id="rId7" Type="http://schemas.openxmlformats.org/officeDocument/2006/relationships/image" Target="../media/image15.jpeg" /><Relationship Id="rId8" Type="http://schemas.openxmlformats.org/officeDocument/2006/relationships/image" Target="../media/image16.jpeg" /><Relationship Id="rId9" Type="http://schemas.openxmlformats.org/officeDocument/2006/relationships/image" Target="../media/image1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9.jpeg" /><Relationship Id="rId4" Type="http://schemas.openxmlformats.org/officeDocument/2006/relationships/audio" Target="../media/media2.wav" /><Relationship Id="rId5" Type="http://schemas.openxmlformats.org/officeDocument/2006/relationships/audio" Target="../media/media3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1.wmf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Relationship Id="rId7" Type="http://schemas.openxmlformats.org/officeDocument/2006/relationships/image" Target="../media/image15.jpeg" /><Relationship Id="rId8" Type="http://schemas.openxmlformats.org/officeDocument/2006/relationships/image" Target="../media/image16.jpeg" /><Relationship Id="rId9" Type="http://schemas.openxmlformats.org/officeDocument/2006/relationships/image" Target="../media/image1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jpeg" /><Relationship Id="rId4" Type="http://schemas.openxmlformats.org/officeDocument/2006/relationships/audio" Target="../media/media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1.wmf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Relationship Id="rId7" Type="http://schemas.openxmlformats.org/officeDocument/2006/relationships/image" Target="../media/image15.jpeg" /><Relationship Id="rId8" Type="http://schemas.openxmlformats.org/officeDocument/2006/relationships/image" Target="../media/image16.jpeg" /><Relationship Id="rId9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1.jpeg" /><Relationship Id="rId4" Type="http://schemas.openxmlformats.org/officeDocument/2006/relationships/audio" Target="../media/media1.wav" /><Relationship Id="rId5" Type="http://schemas.openxmlformats.org/officeDocument/2006/relationships/audio" Target="../media/media4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1.wmf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Relationship Id="rId7" Type="http://schemas.openxmlformats.org/officeDocument/2006/relationships/image" Target="../media/image15.jpeg" /><Relationship Id="rId8" Type="http://schemas.openxmlformats.org/officeDocument/2006/relationships/image" Target="../media/image16.jpeg" /><Relationship Id="rId9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2.jpeg" /><Relationship Id="rId4" Type="http://schemas.openxmlformats.org/officeDocument/2006/relationships/audio" Target="../media/media1.wav" /><Relationship Id="rId5" Type="http://schemas.openxmlformats.org/officeDocument/2006/relationships/audio" Target="../media/media5.wav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1.wmf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Relationship Id="rId7" Type="http://schemas.openxmlformats.org/officeDocument/2006/relationships/image" Target="../media/image15.jpeg" /><Relationship Id="rId8" Type="http://schemas.openxmlformats.org/officeDocument/2006/relationships/image" Target="../media/image16.jpeg" /><Relationship Id="rId9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3.wmf" /><Relationship Id="rId4" Type="http://schemas.openxmlformats.org/officeDocument/2006/relationships/audio" Target="../media/media1.wav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1.wmf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Relationship Id="rId7" Type="http://schemas.openxmlformats.org/officeDocument/2006/relationships/image" Target="../media/image15.jpeg" /><Relationship Id="rId8" Type="http://schemas.openxmlformats.org/officeDocument/2006/relationships/image" Target="../media/image16.jpeg" /><Relationship Id="rId9" Type="http://schemas.openxmlformats.org/officeDocument/2006/relationships/image" Target="../media/image1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4.jpeg" /><Relationship Id="rId4" Type="http://schemas.openxmlformats.org/officeDocument/2006/relationships/audio" Target="../media/media1.wav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5.jpeg" /><Relationship Id="rId4" Type="http://schemas.openxmlformats.org/officeDocument/2006/relationships/image" Target="../media/image2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13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21064075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80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225800" y="0"/>
            <a:ext cx="5918200" cy="6858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075" name=""/>
          <p:cNvSpPr/>
          <p:nvPr/>
        </p:nvSpPr>
        <p:spPr>
          <a:xfrm>
            <a:off x="250825" y="1557338"/>
            <a:ext cx="7200900" cy="2286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lang="en-US" altLang="zh-CN" sz="7200" b="1"/>
              <a:t>Unit7 Is This a Dog?</a:t>
            </a:r>
            <a:endParaRPr lang="en-US" altLang="zh-CN" sz="7200" b="1"/>
          </a:p>
        </p:txBody>
      </p:sp>
      <p:pic>
        <p:nvPicPr>
          <p:cNvPr id="3079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5508625" y="5229225"/>
            <a:ext cx="1570038" cy="12446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081" name=""/>
          <p:cNvSpPr/>
          <p:nvPr/>
        </p:nvSpPr>
        <p:spPr>
          <a:xfrm>
            <a:off x="4767262" y="115888"/>
            <a:ext cx="445135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lang="zh-CN" altLang="en-US" sz="2400" b="1">
                <a:solidFill>
                  <a:srgbClr val="FF0066"/>
                </a:solidFill>
              </a:rPr>
              <a:t>广东版开心英语三年级上册课件</a:t>
            </a:r>
            <a:endParaRPr lang="zh-CN" altLang="en-US" sz="2400" b="1">
              <a:solidFill>
                <a:srgbClr val="FF0066"/>
              </a:solidFill>
            </a:endParaRPr>
          </a:p>
        </p:txBody>
      </p:sp>
      <p:pic>
        <p:nvPicPr>
          <p:cNvPr id="3083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7308850" y="5445125"/>
            <a:ext cx="631825" cy="79216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08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08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75C8251-BCD1-45E6-B026-AFCA3E5BC2A7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3086" name="TextBox 308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  <p:sp>
        <p:nvSpPr>
          <p:cNvPr id="3087" name="TextBox 308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6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CCCCFF"/>
            </a:gs>
            <a:gs pos="50000">
              <a:schemeClr val="bg1"/>
            </a:gs>
            <a:gs pos="100000">
              <a:srgbClr val="CCCCFF"/>
            </a:gs>
          </a:gsLst>
          <a:lin ang="5400000" scaled="1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4" name=""/>
          <p:cNvSpPr/>
          <p:nvPr/>
        </p:nvSpPr>
        <p:spPr>
          <a:xfrm>
            <a:off x="684212" y="693738"/>
            <a:ext cx="7632700" cy="53387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 algn="ctr"/>
            <a:r>
              <a:rPr lang="en-US" altLang="zh-CN" sz="3600" b="1">
                <a:latin typeface="Comic Sans MS" pitchFamily="66" charset="0"/>
              </a:rPr>
              <a:t>Animal fun</a:t>
            </a:r>
            <a:endParaRPr lang="en-US" altLang="zh-CN" sz="3600">
              <a:latin typeface="Comic Sans MS" pitchFamily="66" charset="0"/>
            </a:endParaRPr>
          </a:p>
          <a:p>
            <a:pPr lvl="0" algn="ctr"/>
            <a:r>
              <a:rPr lang="en-GB" altLang="zh-CN" sz="2800" b="1">
                <a:latin typeface="Comic Sans MS" pitchFamily="66" charset="0"/>
              </a:rPr>
              <a:t>One finger one finger turn, turn, turn.</a:t>
            </a:r>
            <a:endParaRPr lang="en-GB" altLang="zh-CN" sz="2800">
              <a:latin typeface="Comic Sans MS" pitchFamily="66" charset="0"/>
            </a:endParaRPr>
          </a:p>
          <a:p>
            <a:pPr lvl="0" algn="ctr"/>
            <a:r>
              <a:rPr lang="en-GB" altLang="zh-CN" sz="2800" b="1">
                <a:latin typeface="Comic Sans MS" pitchFamily="66" charset="0"/>
              </a:rPr>
              <a:t>Turn to a </a:t>
            </a:r>
            <a:r>
              <a:rPr lang="en-GB" altLang="zh-CN" sz="2800" b="1">
                <a:solidFill>
                  <a:srgbClr val="FF0066"/>
                </a:solidFill>
                <a:latin typeface="Comic Sans MS" pitchFamily="66" charset="0"/>
              </a:rPr>
              <a:t>snake</a:t>
            </a:r>
            <a:r>
              <a:rPr lang="en-GB" altLang="zh-CN" sz="2800" b="1">
                <a:latin typeface="Comic Sans MS" pitchFamily="66" charset="0"/>
              </a:rPr>
              <a:t>, Si, Si, Si </a:t>
            </a:r>
            <a:endParaRPr lang="en-GB" altLang="zh-CN" sz="2800">
              <a:latin typeface="Comic Sans MS" pitchFamily="66" charset="0"/>
            </a:endParaRPr>
          </a:p>
          <a:p>
            <a:pPr lvl="0" algn="ctr"/>
            <a:r>
              <a:rPr lang="en-GB" altLang="zh-CN" sz="2800" b="1">
                <a:latin typeface="Comic Sans MS" pitchFamily="66" charset="0"/>
              </a:rPr>
              <a:t>Two fingers two fingers turn, turn, turn.</a:t>
            </a:r>
            <a:endParaRPr lang="en-GB" altLang="zh-CN" sz="2800">
              <a:latin typeface="Comic Sans MS" pitchFamily="66" charset="0"/>
            </a:endParaRPr>
          </a:p>
          <a:p>
            <a:pPr lvl="0" algn="ctr"/>
            <a:r>
              <a:rPr lang="en-GB" altLang="zh-CN" sz="2800" b="1">
                <a:latin typeface="Comic Sans MS" pitchFamily="66" charset="0"/>
              </a:rPr>
              <a:t>Turn to a </a:t>
            </a:r>
            <a:r>
              <a:rPr lang="en-GB" altLang="zh-CN" sz="2800" b="1">
                <a:solidFill>
                  <a:srgbClr val="FF0066"/>
                </a:solidFill>
                <a:latin typeface="Comic Sans MS" pitchFamily="66" charset="0"/>
              </a:rPr>
              <a:t>rabbit</a:t>
            </a:r>
            <a:r>
              <a:rPr lang="en-GB" altLang="zh-CN" sz="2800" b="1">
                <a:latin typeface="Comic Sans MS" pitchFamily="66" charset="0"/>
              </a:rPr>
              <a:t>, jump, jump, jump.</a:t>
            </a:r>
            <a:endParaRPr lang="en-GB" altLang="zh-CN" sz="2800">
              <a:latin typeface="Comic Sans MS" pitchFamily="66" charset="0"/>
            </a:endParaRPr>
          </a:p>
          <a:p>
            <a:pPr lvl="0" algn="ctr"/>
            <a:r>
              <a:rPr lang="en-GB" altLang="zh-CN" sz="2800" b="1">
                <a:latin typeface="Comic Sans MS" pitchFamily="66" charset="0"/>
              </a:rPr>
              <a:t>Three fingers three fingers, turn, turn, turn.</a:t>
            </a:r>
            <a:endParaRPr lang="en-GB" altLang="zh-CN" sz="2800">
              <a:latin typeface="Comic Sans MS" pitchFamily="66" charset="0"/>
            </a:endParaRPr>
          </a:p>
          <a:p>
            <a:pPr lvl="0" algn="ctr"/>
            <a:r>
              <a:rPr lang="en-GB" altLang="zh-CN" sz="2800" b="1">
                <a:latin typeface="Comic Sans MS" pitchFamily="66" charset="0"/>
              </a:rPr>
              <a:t>Turn to a </a:t>
            </a:r>
            <a:r>
              <a:rPr lang="en-GB" altLang="zh-CN" sz="2800" b="1">
                <a:solidFill>
                  <a:srgbClr val="FF0066"/>
                </a:solidFill>
                <a:latin typeface="Comic Sans MS" pitchFamily="66" charset="0"/>
              </a:rPr>
              <a:t>cat</a:t>
            </a:r>
            <a:r>
              <a:rPr lang="en-GB" altLang="zh-CN" sz="2800" b="1">
                <a:latin typeface="Comic Sans MS" pitchFamily="66" charset="0"/>
              </a:rPr>
              <a:t>, Mao, Mao, Mao. </a:t>
            </a:r>
            <a:endParaRPr lang="en-GB" altLang="zh-CN" sz="2800">
              <a:latin typeface="Comic Sans MS" pitchFamily="66" charset="0"/>
            </a:endParaRPr>
          </a:p>
          <a:p>
            <a:pPr lvl="0" algn="ctr"/>
            <a:r>
              <a:rPr lang="en-GB" altLang="zh-CN" sz="2800" b="1">
                <a:latin typeface="Comic Sans MS" pitchFamily="66" charset="0"/>
              </a:rPr>
              <a:t>Four fingers four fingers turn, turn, turn,</a:t>
            </a:r>
            <a:endParaRPr lang="en-GB" altLang="zh-CN" sz="2800">
              <a:latin typeface="Comic Sans MS" pitchFamily="66" charset="0"/>
            </a:endParaRPr>
          </a:p>
          <a:p>
            <a:pPr lvl="0" algn="ctr"/>
            <a:r>
              <a:rPr lang="en-GB" altLang="zh-CN" sz="2800" b="1">
                <a:latin typeface="Comic Sans MS" pitchFamily="66" charset="0"/>
              </a:rPr>
              <a:t>Turn to a </a:t>
            </a:r>
            <a:r>
              <a:rPr lang="en-GB" altLang="zh-CN" sz="2800" b="1">
                <a:solidFill>
                  <a:srgbClr val="FF0066"/>
                </a:solidFill>
                <a:latin typeface="Comic Sans MS" pitchFamily="66" charset="0"/>
              </a:rPr>
              <a:t>dog</a:t>
            </a:r>
            <a:r>
              <a:rPr lang="en-GB" altLang="zh-CN" sz="2800" b="1">
                <a:latin typeface="Comic Sans MS" pitchFamily="66" charset="0"/>
              </a:rPr>
              <a:t> , WA, WA, WA.</a:t>
            </a:r>
            <a:endParaRPr lang="en-GB" altLang="zh-CN" sz="2800">
              <a:latin typeface="Comic Sans MS" pitchFamily="66" charset="0"/>
            </a:endParaRPr>
          </a:p>
          <a:p>
            <a:pPr lvl="0" algn="ctr"/>
            <a:r>
              <a:rPr lang="en-GB" altLang="zh-CN" sz="2800" b="1">
                <a:latin typeface="Comic Sans MS" pitchFamily="66" charset="0"/>
              </a:rPr>
              <a:t>Five fingers five fingers turn, turn, turn.</a:t>
            </a:r>
            <a:endParaRPr lang="en-GB" altLang="zh-CN" sz="2800">
              <a:latin typeface="Comic Sans MS" pitchFamily="66" charset="0"/>
            </a:endParaRPr>
          </a:p>
          <a:p>
            <a:pPr lvl="0" algn="ctr"/>
            <a:r>
              <a:rPr lang="en-GB" altLang="zh-CN" sz="2800" b="1">
                <a:latin typeface="Comic Sans MS" pitchFamily="66" charset="0"/>
              </a:rPr>
              <a:t>Turn to a </a:t>
            </a:r>
            <a:r>
              <a:rPr lang="en-GB" altLang="zh-CN" sz="2800" b="1">
                <a:solidFill>
                  <a:srgbClr val="FF0066"/>
                </a:solidFill>
                <a:latin typeface="Comic Sans MS" pitchFamily="66" charset="0"/>
              </a:rPr>
              <a:t>duck</a:t>
            </a:r>
            <a:r>
              <a:rPr lang="en-GB" altLang="zh-CN" sz="2800" b="1">
                <a:latin typeface="Comic Sans MS" pitchFamily="66" charset="0"/>
              </a:rPr>
              <a:t> , gua gua gua.</a:t>
            </a:r>
            <a:endParaRPr lang="en-GB" altLang="zh-CN" sz="2800" b="1">
              <a:latin typeface="Comic Sans MS" pitchFamily="66" charset="0"/>
            </a:endParaRPr>
          </a:p>
        </p:txBody>
      </p:sp>
      <p:sp>
        <p:nvSpPr>
          <p:cNvPr id="5632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5632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4C74E516-6385-45D7-BF9B-40C6C7F20C5C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56327" name="TextBox 5632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  <p:sp>
        <p:nvSpPr>
          <p:cNvPr id="56328" name="TextBox 5632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第2页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7347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827088" y="1052512"/>
            <a:ext cx="1860910" cy="139641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57348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3492500" y="1196975"/>
            <a:ext cx="1771906" cy="1270701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57349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900112" y="3429000"/>
            <a:ext cx="1797067" cy="1797067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57350" name=""/>
          <p:cNvPicPr/>
          <p:nvPr/>
        </p:nvPicPr>
        <p:blipFill>
          <a:blip r:embed="rId6"/>
          <a:stretch>
            <a:fillRect/>
          </a:stretch>
        </p:blipFill>
        <p:spPr>
          <a:xfrm>
            <a:off x="3203575" y="3573462"/>
            <a:ext cx="2047903" cy="1870331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57351" name=""/>
          <p:cNvPicPr/>
          <p:nvPr/>
        </p:nvPicPr>
        <p:blipFill>
          <a:blip r:embed="rId7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435600" y="3789362"/>
            <a:ext cx="2797668" cy="1653629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57352" name=""/>
          <p:cNvPicPr/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5940425" y="981075"/>
            <a:ext cx="1629767" cy="1629767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57354" name=""/>
          <p:cNvPicPr/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5735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5735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8E029FB-D30A-4F71-8A5E-F9416962A5B6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57357" name="TextBox 5735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  <p:sp>
        <p:nvSpPr>
          <p:cNvPr id="57358" name="TextBox 5735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第3页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10"/>
          <a:tile tx="0" ty="0" sx="100000" sy="100000" flip="none" algn="tl"/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"/>
          <p:cNvSpPr/>
          <p:nvPr/>
        </p:nvSpPr>
        <p:spPr>
          <a:xfrm>
            <a:off x="5186362" y="3794125"/>
            <a:ext cx="18415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/>
        </p:txBody>
      </p:sp>
      <p:grpSp>
        <p:nvGrpSpPr>
          <p:cNvPr id="4123" name=""/>
          <p:cNvGrpSpPr/>
          <p:nvPr/>
        </p:nvGrpSpPr>
        <p:grpSpPr>
          <a:xfrm>
            <a:off x="755650" y="1773238"/>
            <a:ext cx="9482138" cy="3109912"/>
            <a:chOff x="476" y="1117"/>
            <a:chExt cx="5973" cy="1959"/>
          </a:xfrm>
        </p:grpSpPr>
        <p:pic>
          <p:nvPicPr>
            <p:cNvPr id="4122" name="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76" y="1117"/>
              <a:ext cx="5973" cy="1959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4101" name=""/>
            <p:cNvSpPr/>
            <p:nvPr/>
          </p:nvSpPr>
          <p:spPr>
            <a:xfrm>
              <a:off x="3016" y="1888"/>
              <a:ext cx="1424" cy="430"/>
            </a:xfrm>
            <a:solidFill>
              <a:srgbClr val="0066CC"/>
            </a:solidFill>
            <a:ln w="19050">
              <a:solidFill>
                <a:srgbClr val="99CCFF"/>
              </a:solidFill>
              <a:miter lim="800000"/>
            </a:ln>
            <a:effectLst>
              <a:outerShdw dist="35921" dir="2700000" algn="ctr">
                <a:srgbClr val="990000"/>
              </a:outerShdw>
            </a:effectLst>
          </p:spPr>
          <p:txBody>
            <a:bodyPr fromWordArt="1">
              <a:prstTxWarp prst="textPlain">
                <a:avLst/>
              </a:prstTxWarp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algn="ctr"/>
              <a:r>
                <a:rPr sz="3600" kern="10">
                  <a:ln w="19050">
                    <a:solidFill>
                      <a:srgbClr val="99CCFF"/>
                    </a:solidFill>
                  </a:ln>
                  <a:solidFill>
                    <a:srgbClr val="0066CC"/>
                  </a:solidFill>
                  <a:effectLst>
                    <a:outerShdw dist="35921" dir="2700000" algn="ctr">
                      <a:srgbClr val="990000"/>
                    </a:outerShdw>
                  </a:effectLst>
                  <a:latin typeface="宋体" charset="-122"/>
                </a:rPr>
                <a:t>bus</a:t>
              </a:r>
            </a:p>
          </p:txBody>
        </p:sp>
        <p:pic>
          <p:nvPicPr>
            <p:cNvPr id="4108" name="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381" y="1344"/>
              <a:ext cx="502" cy="50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4112" name="">
              <a:hlinkClick action="ppaction://noaction" tooltip="点击进入"/>
            </p:cNvPr>
            <p:cNvPicPr/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655" y="1344"/>
              <a:ext cx="587" cy="466"/>
            </a:xfrm>
            <a:prstGeom prst="rect">
              <a:avLst/>
            </a:prstGeom>
            <a:solidFill>
              <a:srgbClr val="FFCC00"/>
            </a:solidFill>
            <a:ln>
              <a:miter lim="800000"/>
            </a:ln>
          </p:spPr>
        </p:pic>
        <p:pic>
          <p:nvPicPr>
            <p:cNvPr id="4114" name=""/>
            <p:cNvPicPr/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107" y="1253"/>
              <a:ext cx="502" cy="621"/>
            </a:xfrm>
            <a:prstGeom prst="rect">
              <a:avLst/>
            </a:prstGeom>
            <a:solidFill>
              <a:srgbClr val="00FF00"/>
            </a:solidFill>
            <a:ln>
              <a:miter lim="800000"/>
            </a:ln>
          </p:spPr>
        </p:pic>
        <p:pic>
          <p:nvPicPr>
            <p:cNvPr id="4116" name=""/>
            <p:cNvPicPr/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878" y="1344"/>
              <a:ext cx="526" cy="503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4118" name=""/>
            <p:cNvPicPr/>
            <p:nvPr/>
          </p:nvPicPr>
          <p:blipFill>
            <a:blip r:embed="rId8"/>
            <a:srcRect l="15180" r="20201" b="12203"/>
            <a:stretch>
              <a:fillRect/>
            </a:stretch>
          </p:blipFill>
          <p:spPr>
            <a:xfrm>
              <a:off x="4513" y="1344"/>
              <a:ext cx="534" cy="509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4120" name="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184" y="1344"/>
              <a:ext cx="576" cy="512"/>
            </a:xfrm>
            <a:prstGeom prst="rect">
              <a:avLst/>
            </a:prstGeom>
            <a:noFill/>
            <a:ln>
              <a:miter lim="800000"/>
            </a:ln>
          </p:spPr>
        </p:pic>
      </p:grpSp>
      <p:sp>
        <p:nvSpPr>
          <p:cNvPr id="412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412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C3058CC-CF1C-44C4-8862-AFF00E530FAE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4125" name="TextBox 412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  <p:sp>
        <p:nvSpPr>
          <p:cNvPr id="4126" name="TextBox 412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第4页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dur="3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06 -4.80703E-07 L -0.86632 -0.01063" ptsTypes="">
                                      <p:cBhvr additive="base">
                                        <p:cTn id="12" dur="3000" fill="hold"/>
                                        <p:tgtEl>
                                          <p:spTgt spid="4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5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258888" y="404812"/>
            <a:ext cx="5600192" cy="458751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5366" name=""/>
          <p:cNvSpPr/>
          <p:nvPr/>
        </p:nvSpPr>
        <p:spPr>
          <a:xfrm>
            <a:off x="3203575" y="5084762"/>
            <a:ext cx="2825750" cy="155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lang="en-US" altLang="zh-CN" sz="9600" b="1"/>
              <a:t>t</a:t>
            </a:r>
            <a:r>
              <a:rPr lang="en-US" altLang="zh-CN" sz="9600" b="1">
                <a:solidFill>
                  <a:srgbClr val="FF0066"/>
                </a:solidFill>
              </a:rPr>
              <a:t>i</a:t>
            </a:r>
            <a:r>
              <a:rPr lang="en-US" altLang="zh-CN" sz="9600" b="1"/>
              <a:t>g</a:t>
            </a:r>
            <a:r>
              <a:rPr lang="en-US" altLang="zh-CN" sz="9600" b="1">
                <a:solidFill>
                  <a:srgbClr val="FF0066"/>
                </a:solidFill>
              </a:rPr>
              <a:t>e</a:t>
            </a:r>
            <a:r>
              <a:rPr lang="en-US" altLang="zh-CN" sz="9600" b="1"/>
              <a:t>r</a:t>
            </a:r>
            <a:endParaRPr lang="en-US" altLang="zh-CN" sz="9600" b="1"/>
          </a:p>
        </p:txBody>
      </p:sp>
      <p:sp>
        <p:nvSpPr>
          <p:cNvPr id="1536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1536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FA34F66D-F6E9-4D53-A842-C16860014FB2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5369" name="TextBox 1536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  <p:sp>
        <p:nvSpPr>
          <p:cNvPr id="15370" name="TextBox 1536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第5页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base">
                                        <p:cTn id="7" dur="20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4" name="DONGW063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396" name=""/>
          <p:cNvGrpSpPr/>
          <p:nvPr/>
        </p:nvGrpSpPr>
        <p:grpSpPr>
          <a:xfrm>
            <a:off x="755650" y="1773238"/>
            <a:ext cx="9482138" cy="3109912"/>
            <a:chOff x="476" y="1117"/>
            <a:chExt cx="5973" cy="1959"/>
          </a:xfrm>
        </p:grpSpPr>
        <p:pic>
          <p:nvPicPr>
            <p:cNvPr id="16397" name="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76" y="1117"/>
              <a:ext cx="5973" cy="1959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16398" name=""/>
            <p:cNvSpPr/>
            <p:nvPr/>
          </p:nvSpPr>
          <p:spPr>
            <a:xfrm>
              <a:off x="3016" y="1888"/>
              <a:ext cx="1424" cy="430"/>
            </a:xfrm>
            <a:solidFill>
              <a:srgbClr val="0066CC"/>
            </a:solidFill>
            <a:ln w="19050">
              <a:solidFill>
                <a:srgbClr val="99CCFF"/>
              </a:solidFill>
              <a:miter lim="800000"/>
            </a:ln>
            <a:effectLst>
              <a:outerShdw dist="35921" dir="2700000" algn="ctr">
                <a:srgbClr val="990000"/>
              </a:outerShdw>
            </a:effectLst>
          </p:spPr>
          <p:txBody>
            <a:bodyPr fromWordArt="1">
              <a:prstTxWarp prst="textPlain">
                <a:avLst/>
              </a:prstTxWarp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algn="ctr"/>
              <a:r>
                <a:rPr sz="3600" kern="10">
                  <a:ln w="19050">
                    <a:solidFill>
                      <a:srgbClr val="99CCFF"/>
                    </a:solidFill>
                  </a:ln>
                  <a:solidFill>
                    <a:srgbClr val="0066CC"/>
                  </a:solidFill>
                  <a:effectLst>
                    <a:outerShdw dist="35921" dir="2700000" algn="ctr">
                      <a:srgbClr val="990000"/>
                    </a:outerShdw>
                  </a:effectLst>
                  <a:latin typeface="宋体" charset="-122"/>
                </a:rPr>
                <a:t>bus</a:t>
              </a:r>
            </a:p>
          </p:txBody>
        </p:sp>
        <p:pic>
          <p:nvPicPr>
            <p:cNvPr id="16399" name="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381" y="1344"/>
              <a:ext cx="502" cy="50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16400" name="">
              <a:hlinkClick action="ppaction://noaction" tooltip="点击进入"/>
            </p:cNvPr>
            <p:cNvPicPr/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655" y="1344"/>
              <a:ext cx="587" cy="466"/>
            </a:xfrm>
            <a:prstGeom prst="rect">
              <a:avLst/>
            </a:prstGeom>
            <a:solidFill>
              <a:srgbClr val="FFCC00"/>
            </a:solidFill>
            <a:ln>
              <a:miter lim="800000"/>
            </a:ln>
          </p:spPr>
        </p:pic>
        <p:pic>
          <p:nvPicPr>
            <p:cNvPr id="16401" name=""/>
            <p:cNvPicPr/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107" y="1253"/>
              <a:ext cx="502" cy="621"/>
            </a:xfrm>
            <a:prstGeom prst="rect">
              <a:avLst/>
            </a:prstGeom>
            <a:solidFill>
              <a:srgbClr val="00FF00"/>
            </a:solidFill>
            <a:ln>
              <a:miter lim="800000"/>
            </a:ln>
          </p:spPr>
        </p:pic>
        <p:pic>
          <p:nvPicPr>
            <p:cNvPr id="16402" name=""/>
            <p:cNvPicPr/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878" y="1344"/>
              <a:ext cx="526" cy="503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16403" name=""/>
            <p:cNvPicPr/>
            <p:nvPr/>
          </p:nvPicPr>
          <p:blipFill>
            <a:blip r:embed="rId8"/>
            <a:srcRect l="15180" r="20201" b="12203"/>
            <a:stretch>
              <a:fillRect/>
            </a:stretch>
          </p:blipFill>
          <p:spPr>
            <a:xfrm>
              <a:off x="4513" y="1344"/>
              <a:ext cx="534" cy="509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16404" name="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184" y="1344"/>
              <a:ext cx="576" cy="512"/>
            </a:xfrm>
            <a:prstGeom prst="rect">
              <a:avLst/>
            </a:prstGeom>
            <a:noFill/>
            <a:ln>
              <a:miter lim="800000"/>
            </a:ln>
          </p:spPr>
        </p:pic>
      </p:grpSp>
      <p:sp>
        <p:nvSpPr>
          <p:cNvPr id="1640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1640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67E8CB9-1758-4A66-9813-3DEF71DC43AA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6407" name="TextBox 1640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  <p:sp>
        <p:nvSpPr>
          <p:cNvPr id="16408" name="TextBox 1640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第6页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dur="3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06 -4.80703E-07 L -0.86632 -0.01063" ptsTypes="">
                                      <p:cBhvr additive="base">
                                        <p:cTn id="12" dur="3000" fill="hold"/>
                                        <p:tgtEl>
                                          <p:spTgt spid="163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2" name=""/>
          <p:cNvPicPr/>
          <p:nvPr/>
        </p:nvPicPr>
        <p:blipFill>
          <a:blip r:embed="rId3">
            <a:clrChange>
              <a:clrFrom>
                <a:srgbClr val="F7F7F7"/>
              </a:clrFrom>
              <a:clrTo>
                <a:srgbClr val="F7F7F7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908175" y="333375"/>
            <a:ext cx="4465638" cy="4979333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7413" name=""/>
          <p:cNvSpPr/>
          <p:nvPr/>
        </p:nvSpPr>
        <p:spPr>
          <a:xfrm>
            <a:off x="2484438" y="5302250"/>
            <a:ext cx="3773488" cy="155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lang="en-US" altLang="zh-CN" sz="9600" b="1"/>
              <a:t>p</a:t>
            </a:r>
            <a:r>
              <a:rPr lang="en-US" altLang="zh-CN" sz="9600" b="1">
                <a:solidFill>
                  <a:srgbClr val="FF0066"/>
                </a:solidFill>
              </a:rPr>
              <a:t>a</a:t>
            </a:r>
            <a:r>
              <a:rPr lang="en-US" altLang="zh-CN" sz="9600" b="1"/>
              <a:t>nd</a:t>
            </a:r>
            <a:r>
              <a:rPr lang="en-US" altLang="zh-CN" sz="9600" b="1">
                <a:solidFill>
                  <a:srgbClr val="FF0066"/>
                </a:solidFill>
              </a:rPr>
              <a:t>a</a:t>
            </a:r>
            <a:endParaRPr lang="en-US" altLang="zh-CN" sz="9600" b="1">
              <a:solidFill>
                <a:srgbClr val="FF0066"/>
              </a:solidFill>
            </a:endParaRPr>
          </a:p>
        </p:txBody>
      </p:sp>
      <p:sp>
        <p:nvSpPr>
          <p:cNvPr id="1741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1741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CD2DAE8-D484-4EE2-928F-F98F8DB9B338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7416" name="TextBox 1741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  <p:sp>
        <p:nvSpPr>
          <p:cNvPr id="17417" name="TextBox 1741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第7页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7" dur="5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8370" name=""/>
          <p:cNvGrpSpPr/>
          <p:nvPr/>
        </p:nvGrpSpPr>
        <p:grpSpPr>
          <a:xfrm>
            <a:off x="755650" y="1773238"/>
            <a:ext cx="9482138" cy="3109912"/>
            <a:chOff x="476" y="1117"/>
            <a:chExt cx="5973" cy="1959"/>
          </a:xfrm>
        </p:grpSpPr>
        <p:pic>
          <p:nvPicPr>
            <p:cNvPr id="58371" name="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76" y="1117"/>
              <a:ext cx="5973" cy="1959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58372" name=""/>
            <p:cNvSpPr/>
            <p:nvPr/>
          </p:nvSpPr>
          <p:spPr>
            <a:xfrm>
              <a:off x="3016" y="1888"/>
              <a:ext cx="1424" cy="430"/>
            </a:xfrm>
            <a:solidFill>
              <a:srgbClr val="0066CC"/>
            </a:solidFill>
            <a:ln w="19050">
              <a:solidFill>
                <a:srgbClr val="99CCFF"/>
              </a:solidFill>
              <a:miter lim="800000"/>
            </a:ln>
            <a:effectLst>
              <a:outerShdw dist="35921" dir="2700000" algn="ctr">
                <a:srgbClr val="990000"/>
              </a:outerShdw>
            </a:effectLst>
          </p:spPr>
          <p:txBody>
            <a:bodyPr fromWordArt="1">
              <a:prstTxWarp prst="textPlain">
                <a:avLst/>
              </a:prstTxWarp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algn="ctr"/>
              <a:r>
                <a:rPr sz="3600" kern="10">
                  <a:ln w="19050">
                    <a:solidFill>
                      <a:srgbClr val="99CCFF"/>
                    </a:solidFill>
                  </a:ln>
                  <a:solidFill>
                    <a:srgbClr val="0066CC"/>
                  </a:solidFill>
                  <a:effectLst>
                    <a:outerShdw dist="35921" dir="2700000" algn="ctr">
                      <a:srgbClr val="990000"/>
                    </a:outerShdw>
                  </a:effectLst>
                  <a:latin typeface="宋体" charset="-122"/>
                </a:rPr>
                <a:t>bus</a:t>
              </a:r>
            </a:p>
          </p:txBody>
        </p:sp>
        <p:pic>
          <p:nvPicPr>
            <p:cNvPr id="58373" name="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381" y="1344"/>
              <a:ext cx="502" cy="50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58374" name="">
              <a:hlinkClick action="ppaction://noaction" tooltip="点击进入"/>
            </p:cNvPr>
            <p:cNvPicPr/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655" y="1344"/>
              <a:ext cx="587" cy="466"/>
            </a:xfrm>
            <a:prstGeom prst="rect">
              <a:avLst/>
            </a:prstGeom>
            <a:solidFill>
              <a:srgbClr val="FFCC00"/>
            </a:solidFill>
            <a:ln>
              <a:miter lim="800000"/>
            </a:ln>
          </p:spPr>
        </p:pic>
        <p:pic>
          <p:nvPicPr>
            <p:cNvPr id="58375" name=""/>
            <p:cNvPicPr/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107" y="1253"/>
              <a:ext cx="502" cy="621"/>
            </a:xfrm>
            <a:prstGeom prst="rect">
              <a:avLst/>
            </a:prstGeom>
            <a:solidFill>
              <a:srgbClr val="00FF00"/>
            </a:solidFill>
            <a:ln>
              <a:miter lim="800000"/>
            </a:ln>
          </p:spPr>
        </p:pic>
        <p:pic>
          <p:nvPicPr>
            <p:cNvPr id="58376" name=""/>
            <p:cNvPicPr/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878" y="1344"/>
              <a:ext cx="526" cy="503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58377" name=""/>
            <p:cNvPicPr/>
            <p:nvPr/>
          </p:nvPicPr>
          <p:blipFill>
            <a:blip r:embed="rId8"/>
            <a:srcRect l="15180" r="20201" b="12203"/>
            <a:stretch>
              <a:fillRect/>
            </a:stretch>
          </p:blipFill>
          <p:spPr>
            <a:xfrm>
              <a:off x="4513" y="1344"/>
              <a:ext cx="534" cy="509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58378" name="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184" y="1344"/>
              <a:ext cx="576" cy="512"/>
            </a:xfrm>
            <a:prstGeom prst="rect">
              <a:avLst/>
            </a:prstGeom>
            <a:noFill/>
            <a:ln>
              <a:miter lim="800000"/>
            </a:ln>
          </p:spPr>
        </p:pic>
      </p:grpSp>
      <p:sp>
        <p:nvSpPr>
          <p:cNvPr id="58379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58380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8D7B7AB0-2F9A-43B2-A818-7AE9310085BD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58381" name="TextBox 58380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  <p:sp>
        <p:nvSpPr>
          <p:cNvPr id="58382" name="TextBox 5838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第8页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83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83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dur="3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06 -4.80703E-07 L -0.86632 -0.01063" ptsTypes="">
                                      <p:cBhvr additive="base">
                                        <p:cTn id="12" dur="3000" fill="hold"/>
                                        <p:tgtEl>
                                          <p:spTgt spid="583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60" name=""/>
          <p:cNvPicPr/>
          <p:nvPr/>
        </p:nvPicPr>
        <p:blipFill>
          <a:blip r:embed="rId3"/>
          <a:srcRect b="691"/>
          <a:stretch>
            <a:fillRect/>
          </a:stretch>
        </p:blipFill>
        <p:spPr>
          <a:xfrm>
            <a:off x="1258888" y="549275"/>
            <a:ext cx="6088226" cy="4167241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9461" name=""/>
          <p:cNvSpPr/>
          <p:nvPr/>
        </p:nvSpPr>
        <p:spPr>
          <a:xfrm>
            <a:off x="2484438" y="5084762"/>
            <a:ext cx="3570288" cy="155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lang="en-US" altLang="zh-CN" sz="9600" b="1"/>
              <a:t>r</a:t>
            </a:r>
            <a:r>
              <a:rPr lang="en-US" altLang="zh-CN" sz="9600" b="1">
                <a:solidFill>
                  <a:srgbClr val="FF0066"/>
                </a:solidFill>
              </a:rPr>
              <a:t>a</a:t>
            </a:r>
            <a:r>
              <a:rPr lang="en-US" altLang="zh-CN" sz="9600" b="1"/>
              <a:t>bb</a:t>
            </a:r>
            <a:r>
              <a:rPr lang="en-US" altLang="zh-CN" sz="9600" b="1">
                <a:solidFill>
                  <a:srgbClr val="FF0066"/>
                </a:solidFill>
              </a:rPr>
              <a:t>i</a:t>
            </a:r>
            <a:r>
              <a:rPr lang="en-US" altLang="zh-CN" sz="9600" b="1"/>
              <a:t>t</a:t>
            </a:r>
            <a:endParaRPr lang="en-US" altLang="zh-CN" sz="9600" b="1"/>
          </a:p>
        </p:txBody>
      </p:sp>
      <p:sp>
        <p:nvSpPr>
          <p:cNvPr id="1946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1946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CB2533A-8974-4C7D-8FDA-3FE8AF4750C9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19464" name="TextBox 1946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  <p:sp>
        <p:nvSpPr>
          <p:cNvPr id="19465" name="TextBox 1946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第9页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7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5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59394" name=""/>
          <p:cNvGrpSpPr/>
          <p:nvPr/>
        </p:nvGrpSpPr>
        <p:grpSpPr>
          <a:xfrm>
            <a:off x="755650" y="1773238"/>
            <a:ext cx="9482138" cy="3109912"/>
            <a:chOff x="476" y="1117"/>
            <a:chExt cx="5973" cy="1959"/>
          </a:xfrm>
        </p:grpSpPr>
        <p:pic>
          <p:nvPicPr>
            <p:cNvPr id="59395" name="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76" y="1117"/>
              <a:ext cx="5973" cy="1959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59396" name=""/>
            <p:cNvSpPr/>
            <p:nvPr/>
          </p:nvSpPr>
          <p:spPr>
            <a:xfrm>
              <a:off x="3016" y="1888"/>
              <a:ext cx="1424" cy="430"/>
            </a:xfrm>
            <a:solidFill>
              <a:srgbClr val="0066CC"/>
            </a:solidFill>
            <a:ln w="19050">
              <a:solidFill>
                <a:srgbClr val="99CCFF"/>
              </a:solidFill>
              <a:miter lim="800000"/>
            </a:ln>
            <a:effectLst>
              <a:outerShdw dist="35921" dir="2700000" algn="ctr">
                <a:srgbClr val="990000"/>
              </a:outerShdw>
            </a:effectLst>
          </p:spPr>
          <p:txBody>
            <a:bodyPr fromWordArt="1">
              <a:prstTxWarp prst="textPlain">
                <a:avLst/>
              </a:prstTxWarp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algn="ctr"/>
              <a:r>
                <a:rPr sz="3600" kern="10">
                  <a:ln w="19050">
                    <a:solidFill>
                      <a:srgbClr val="99CCFF"/>
                    </a:solidFill>
                  </a:ln>
                  <a:solidFill>
                    <a:srgbClr val="0066CC"/>
                  </a:solidFill>
                  <a:effectLst>
                    <a:outerShdw dist="35921" dir="2700000" algn="ctr">
                      <a:srgbClr val="990000"/>
                    </a:outerShdw>
                  </a:effectLst>
                  <a:latin typeface="宋体" charset="-122"/>
                </a:rPr>
                <a:t>bus</a:t>
              </a:r>
            </a:p>
          </p:txBody>
        </p:sp>
        <p:pic>
          <p:nvPicPr>
            <p:cNvPr id="59397" name="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381" y="1344"/>
              <a:ext cx="502" cy="50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59398" name="">
              <a:hlinkClick action="ppaction://noaction" tooltip="点击进入"/>
            </p:cNvPr>
            <p:cNvPicPr/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655" y="1344"/>
              <a:ext cx="587" cy="466"/>
            </a:xfrm>
            <a:prstGeom prst="rect">
              <a:avLst/>
            </a:prstGeom>
            <a:solidFill>
              <a:srgbClr val="FFCC00"/>
            </a:solidFill>
            <a:ln>
              <a:miter lim="800000"/>
            </a:ln>
          </p:spPr>
        </p:pic>
        <p:pic>
          <p:nvPicPr>
            <p:cNvPr id="59399" name=""/>
            <p:cNvPicPr/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107" y="1253"/>
              <a:ext cx="502" cy="621"/>
            </a:xfrm>
            <a:prstGeom prst="rect">
              <a:avLst/>
            </a:prstGeom>
            <a:solidFill>
              <a:srgbClr val="00FF00"/>
            </a:solidFill>
            <a:ln>
              <a:miter lim="800000"/>
            </a:ln>
          </p:spPr>
        </p:pic>
        <p:pic>
          <p:nvPicPr>
            <p:cNvPr id="59400" name=""/>
            <p:cNvPicPr/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878" y="1344"/>
              <a:ext cx="526" cy="503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59401" name=""/>
            <p:cNvPicPr/>
            <p:nvPr/>
          </p:nvPicPr>
          <p:blipFill>
            <a:blip r:embed="rId8"/>
            <a:srcRect l="15180" r="20201" b="12203"/>
            <a:stretch>
              <a:fillRect/>
            </a:stretch>
          </p:blipFill>
          <p:spPr>
            <a:xfrm>
              <a:off x="4513" y="1344"/>
              <a:ext cx="534" cy="509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59402" name="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184" y="1344"/>
              <a:ext cx="576" cy="512"/>
            </a:xfrm>
            <a:prstGeom prst="rect">
              <a:avLst/>
            </a:prstGeom>
            <a:noFill/>
            <a:ln>
              <a:miter lim="800000"/>
            </a:ln>
          </p:spPr>
        </p:pic>
      </p:grpSp>
      <p:sp>
        <p:nvSpPr>
          <p:cNvPr id="5940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5940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A0154E1E-D747-4908-9F8A-C4B781AF4B63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59405" name="TextBox 5940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  <p:sp>
        <p:nvSpPr>
          <p:cNvPr id="59406" name="TextBox 5940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第10页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dur="3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06 -4.80703E-07 L -0.86632 -0.01063" ptsTypes="">
                                      <p:cBhvr additive="base">
                                        <p:cTn id="12" dur="3000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32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1476375" y="260350"/>
            <a:ext cx="5537877" cy="5001273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2533" name=""/>
          <p:cNvSpPr/>
          <p:nvPr/>
        </p:nvSpPr>
        <p:spPr>
          <a:xfrm>
            <a:off x="3203575" y="5302250"/>
            <a:ext cx="2349500" cy="155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lang="en-US" altLang="zh-CN" sz="9600" b="1"/>
              <a:t>lion</a:t>
            </a:r>
            <a:endParaRPr lang="en-US" altLang="zh-CN" sz="9600" b="1"/>
          </a:p>
        </p:txBody>
      </p:sp>
      <p:sp>
        <p:nvSpPr>
          <p:cNvPr id="2253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253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E8D4362E-44A1-4955-AFA6-EA0B817C2BB2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2536" name="TextBox 2253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  <p:sp>
        <p:nvSpPr>
          <p:cNvPr id="22537" name="TextBox 22536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第11页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7" dur="2000"/>
                                        <p:tgtEl>
                                          <p:spTgt spid="2253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2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0418" name=""/>
          <p:cNvGrpSpPr/>
          <p:nvPr/>
        </p:nvGrpSpPr>
        <p:grpSpPr>
          <a:xfrm>
            <a:off x="755650" y="1773238"/>
            <a:ext cx="9482138" cy="3109912"/>
            <a:chOff x="476" y="1117"/>
            <a:chExt cx="5973" cy="1959"/>
          </a:xfrm>
        </p:grpSpPr>
        <p:pic>
          <p:nvPicPr>
            <p:cNvPr id="60419" name="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76" y="1117"/>
              <a:ext cx="5973" cy="1959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60420" name=""/>
            <p:cNvSpPr/>
            <p:nvPr/>
          </p:nvSpPr>
          <p:spPr>
            <a:xfrm>
              <a:off x="3016" y="1888"/>
              <a:ext cx="1424" cy="430"/>
            </a:xfrm>
            <a:solidFill>
              <a:srgbClr val="0066CC"/>
            </a:solidFill>
            <a:ln w="19050">
              <a:solidFill>
                <a:srgbClr val="99CCFF"/>
              </a:solidFill>
              <a:miter lim="800000"/>
            </a:ln>
            <a:effectLst>
              <a:outerShdw dist="35921" dir="2700000" algn="ctr">
                <a:srgbClr val="990000"/>
              </a:outerShdw>
            </a:effectLst>
          </p:spPr>
          <p:txBody>
            <a:bodyPr fromWordArt="1">
              <a:prstTxWarp prst="textPlain">
                <a:avLst/>
              </a:prstTxWarp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algn="ctr"/>
              <a:r>
                <a:rPr sz="3600" kern="10">
                  <a:ln w="19050">
                    <a:solidFill>
                      <a:srgbClr val="99CCFF"/>
                    </a:solidFill>
                  </a:ln>
                  <a:solidFill>
                    <a:srgbClr val="0066CC"/>
                  </a:solidFill>
                  <a:effectLst>
                    <a:outerShdw dist="35921" dir="2700000" algn="ctr">
                      <a:srgbClr val="990000"/>
                    </a:outerShdw>
                  </a:effectLst>
                  <a:latin typeface="宋体" charset="-122"/>
                </a:rPr>
                <a:t>bus</a:t>
              </a:r>
            </a:p>
          </p:txBody>
        </p:sp>
        <p:pic>
          <p:nvPicPr>
            <p:cNvPr id="60421" name="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381" y="1344"/>
              <a:ext cx="502" cy="50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0422" name="">
              <a:hlinkClick action="ppaction://noaction" tooltip="点击进入"/>
            </p:cNvPr>
            <p:cNvPicPr/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655" y="1344"/>
              <a:ext cx="587" cy="466"/>
            </a:xfrm>
            <a:prstGeom prst="rect">
              <a:avLst/>
            </a:prstGeom>
            <a:solidFill>
              <a:srgbClr val="FFCC00"/>
            </a:solidFill>
            <a:ln>
              <a:miter lim="800000"/>
            </a:ln>
          </p:spPr>
        </p:pic>
        <p:pic>
          <p:nvPicPr>
            <p:cNvPr id="60423" name=""/>
            <p:cNvPicPr/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107" y="1253"/>
              <a:ext cx="502" cy="621"/>
            </a:xfrm>
            <a:prstGeom prst="rect">
              <a:avLst/>
            </a:prstGeom>
            <a:solidFill>
              <a:srgbClr val="00FF00"/>
            </a:solidFill>
            <a:ln>
              <a:miter lim="800000"/>
            </a:ln>
          </p:spPr>
        </p:pic>
        <p:pic>
          <p:nvPicPr>
            <p:cNvPr id="60424" name=""/>
            <p:cNvPicPr/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878" y="1344"/>
              <a:ext cx="526" cy="503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0425" name=""/>
            <p:cNvPicPr/>
            <p:nvPr/>
          </p:nvPicPr>
          <p:blipFill>
            <a:blip r:embed="rId8"/>
            <a:srcRect l="15180" r="20201" b="12203"/>
            <a:stretch>
              <a:fillRect/>
            </a:stretch>
          </p:blipFill>
          <p:spPr>
            <a:xfrm>
              <a:off x="4513" y="1344"/>
              <a:ext cx="534" cy="509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0426" name="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184" y="1344"/>
              <a:ext cx="576" cy="512"/>
            </a:xfrm>
            <a:prstGeom prst="rect">
              <a:avLst/>
            </a:prstGeom>
            <a:noFill/>
            <a:ln>
              <a:miter lim="800000"/>
            </a:ln>
          </p:spPr>
        </p:pic>
      </p:grpSp>
      <p:sp>
        <p:nvSpPr>
          <p:cNvPr id="6042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6042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66F47357-B27A-4645-B314-8DA0F1B88B61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60429" name="TextBox 6042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  <p:sp>
        <p:nvSpPr>
          <p:cNvPr id="60430" name="TextBox 6042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第12页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dur="3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06 -4.80703E-07 L -0.86632 -0.01063" ptsTypes="">
                                      <p:cBhvr additive="base">
                                        <p:cTn id="12" dur="30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81" name=""/>
          <p:cNvSpPr/>
          <p:nvPr/>
        </p:nvSpPr>
        <p:spPr>
          <a:xfrm>
            <a:off x="323850" y="260350"/>
            <a:ext cx="5673725" cy="155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lang="en-US" altLang="zh-CN" sz="9600"/>
              <a:t>p</a:t>
            </a:r>
            <a:r>
              <a:rPr lang="en-US" altLang="zh-CN" sz="9600">
                <a:solidFill>
                  <a:srgbClr val="FF0066"/>
                </a:solidFill>
              </a:rPr>
              <a:t>o</a:t>
            </a:r>
            <a:r>
              <a:rPr lang="en-US" altLang="zh-CN" sz="9600"/>
              <a:t>l</a:t>
            </a:r>
            <a:r>
              <a:rPr lang="en-US" altLang="zh-CN" sz="9600">
                <a:solidFill>
                  <a:srgbClr val="FF0066"/>
                </a:solidFill>
              </a:rPr>
              <a:t>ar</a:t>
            </a:r>
            <a:r>
              <a:rPr lang="en-US" altLang="zh-CN" sz="9600"/>
              <a:t> b</a:t>
            </a:r>
            <a:r>
              <a:rPr lang="en-US" altLang="zh-CN" sz="9600">
                <a:solidFill>
                  <a:srgbClr val="FF0066"/>
                </a:solidFill>
              </a:rPr>
              <a:t>ea</a:t>
            </a:r>
            <a:r>
              <a:rPr lang="en-US" altLang="zh-CN" sz="9600"/>
              <a:t>r</a:t>
            </a:r>
            <a:endParaRPr lang="en-US" altLang="zh-CN" sz="9600"/>
          </a:p>
        </p:txBody>
      </p:sp>
      <p:pic>
        <p:nvPicPr>
          <p:cNvPr id="24582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1774825"/>
            <a:ext cx="9144000" cy="50831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458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458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3D318518-D326-4BF9-9F48-263B2DD22616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4585" name="TextBox 2458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第13页</a:t>
            </a:r>
          </a:p>
        </p:txBody>
      </p:sp>
      <p:sp>
        <p:nvSpPr>
          <p:cNvPr id="24586" name="TextBox 2458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第13页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5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442" name=""/>
          <p:cNvGrpSpPr/>
          <p:nvPr/>
        </p:nvGrpSpPr>
        <p:grpSpPr>
          <a:xfrm>
            <a:off x="755650" y="1773238"/>
            <a:ext cx="9482138" cy="3109912"/>
            <a:chOff x="476" y="1117"/>
            <a:chExt cx="5973" cy="1959"/>
          </a:xfrm>
        </p:grpSpPr>
        <p:pic>
          <p:nvPicPr>
            <p:cNvPr id="61443" name="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76" y="1117"/>
              <a:ext cx="5973" cy="1959"/>
            </a:xfrm>
            <a:prstGeom prst="rect">
              <a:avLst/>
            </a:prstGeom>
            <a:noFill/>
            <a:ln>
              <a:miter lim="800000"/>
            </a:ln>
          </p:spPr>
        </p:pic>
        <p:sp>
          <p:nvSpPr>
            <p:cNvPr id="61444" name=""/>
            <p:cNvSpPr/>
            <p:nvPr/>
          </p:nvSpPr>
          <p:spPr>
            <a:xfrm>
              <a:off x="3016" y="1888"/>
              <a:ext cx="1424" cy="430"/>
            </a:xfrm>
            <a:solidFill>
              <a:srgbClr val="0066CC"/>
            </a:solidFill>
            <a:ln w="19050">
              <a:solidFill>
                <a:srgbClr val="99CCFF"/>
              </a:solidFill>
              <a:miter lim="800000"/>
            </a:ln>
            <a:effectLst>
              <a:outerShdw dist="35921" dir="2700000" algn="ctr">
                <a:srgbClr val="990000"/>
              </a:outerShdw>
            </a:effectLst>
          </p:spPr>
          <p:txBody>
            <a:bodyPr fromWordArt="1">
              <a:prstTxWarp prst="textPlain">
                <a:avLst/>
              </a:prstTxWarp>
            </a:bodyPr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/>
                  <a:ea typeface="宋体" charset="-122"/>
                </a:defRPr>
              </a:lvl5pPr>
            </a:lstStyle>
            <a:p>
              <a:pPr algn="ctr"/>
              <a:r>
                <a:rPr sz="3600" kern="10">
                  <a:ln w="19050">
                    <a:solidFill>
                      <a:srgbClr val="99CCFF"/>
                    </a:solidFill>
                  </a:ln>
                  <a:solidFill>
                    <a:srgbClr val="0066CC"/>
                  </a:solidFill>
                  <a:effectLst>
                    <a:outerShdw dist="35921" dir="2700000" algn="ctr">
                      <a:srgbClr val="990000"/>
                    </a:outerShdw>
                  </a:effectLst>
                  <a:latin typeface="宋体" charset="-122"/>
                </a:rPr>
                <a:t>bus</a:t>
              </a:r>
            </a:p>
          </p:txBody>
        </p:sp>
        <p:pic>
          <p:nvPicPr>
            <p:cNvPr id="61445" name="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381" y="1344"/>
              <a:ext cx="502" cy="508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1446" name="">
              <a:hlinkClick action="ppaction://noaction" tooltip="点击进入"/>
            </p:cNvPr>
            <p:cNvPicPr/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1655" y="1344"/>
              <a:ext cx="587" cy="466"/>
            </a:xfrm>
            <a:prstGeom prst="rect">
              <a:avLst/>
            </a:prstGeom>
            <a:solidFill>
              <a:srgbClr val="FFCC00"/>
            </a:solidFill>
            <a:ln>
              <a:miter lim="800000"/>
            </a:ln>
          </p:spPr>
        </p:pic>
        <p:pic>
          <p:nvPicPr>
            <p:cNvPr id="61447" name=""/>
            <p:cNvPicPr/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107" y="1253"/>
              <a:ext cx="502" cy="621"/>
            </a:xfrm>
            <a:prstGeom prst="rect">
              <a:avLst/>
            </a:prstGeom>
            <a:solidFill>
              <a:srgbClr val="00FF00"/>
            </a:solidFill>
            <a:ln>
              <a:miter lim="800000"/>
            </a:ln>
          </p:spPr>
        </p:pic>
        <p:pic>
          <p:nvPicPr>
            <p:cNvPr id="61448" name=""/>
            <p:cNvPicPr/>
            <p:nvPr/>
          </p:nvPicPr>
          <p:blipFill>
            <a:blip r:embed="rId7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3878" y="1344"/>
              <a:ext cx="526" cy="503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1449" name=""/>
            <p:cNvPicPr/>
            <p:nvPr/>
          </p:nvPicPr>
          <p:blipFill>
            <a:blip r:embed="rId8"/>
            <a:srcRect l="15180" r="20201" b="12203"/>
            <a:stretch>
              <a:fillRect/>
            </a:stretch>
          </p:blipFill>
          <p:spPr>
            <a:xfrm>
              <a:off x="4513" y="1344"/>
              <a:ext cx="534" cy="509"/>
            </a:xfrm>
            <a:prstGeom prst="rect">
              <a:avLst/>
            </a:prstGeom>
            <a:noFill/>
            <a:ln>
              <a:miter lim="800000"/>
            </a:ln>
          </p:spPr>
        </p:pic>
        <p:pic>
          <p:nvPicPr>
            <p:cNvPr id="61450" name="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184" y="1344"/>
              <a:ext cx="576" cy="512"/>
            </a:xfrm>
            <a:prstGeom prst="rect">
              <a:avLst/>
            </a:prstGeom>
            <a:noFill/>
            <a:ln>
              <a:miter lim="800000"/>
            </a:ln>
          </p:spPr>
        </p:pic>
      </p:grpSp>
      <p:sp>
        <p:nvSpPr>
          <p:cNvPr id="6145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6145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B56904E9-3ABC-4430-BE50-B40C8878A2FF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61453" name="TextBox 6145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第14页</a:t>
            </a:r>
          </a:p>
        </p:txBody>
      </p:sp>
      <p:sp>
        <p:nvSpPr>
          <p:cNvPr id="61454" name="TextBox 6145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第14页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3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dur="300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06 -4.80703E-07 L -0.86632 -0.01063" ptsTypes="">
                                      <p:cBhvr additive="base">
                                        <p:cTn id="12" dur="30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28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661693" cy="6496269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6629" name=""/>
          <p:cNvSpPr/>
          <p:nvPr/>
        </p:nvSpPr>
        <p:spPr>
          <a:xfrm>
            <a:off x="900112" y="260350"/>
            <a:ext cx="3370262" cy="15557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lang="en-US" altLang="zh-CN" sz="9600"/>
              <a:t>wh</a:t>
            </a:r>
            <a:r>
              <a:rPr lang="en-US" altLang="zh-CN" sz="9600">
                <a:solidFill>
                  <a:srgbClr val="FF0066"/>
                </a:solidFill>
              </a:rPr>
              <a:t>a</a:t>
            </a:r>
            <a:r>
              <a:rPr lang="en-US" altLang="zh-CN" sz="9600"/>
              <a:t>l</a:t>
            </a:r>
            <a:r>
              <a:rPr lang="en-US" altLang="zh-CN" sz="9600">
                <a:solidFill>
                  <a:srgbClr val="FF0066"/>
                </a:solidFill>
              </a:rPr>
              <a:t>e</a:t>
            </a:r>
            <a:endParaRPr lang="en-US" altLang="zh-CN" sz="9600">
              <a:solidFill>
                <a:srgbClr val="FF0066"/>
              </a:solidFill>
            </a:endParaRPr>
          </a:p>
        </p:txBody>
      </p:sp>
      <p:sp>
        <p:nvSpPr>
          <p:cNvPr id="26630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26631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583E75C-3457-41C2-B15F-020B3C2F9E86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26632" name="TextBox 2663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第15页</a:t>
            </a:r>
          </a:p>
        </p:txBody>
      </p:sp>
      <p:sp>
        <p:nvSpPr>
          <p:cNvPr id="26633" name="TextBox 2663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第15页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base">
                                        <p:cTn id="7" dur="2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repeatDur="-9223372036854775808" display="0" masterRel="sameClick">
                                          <p:st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st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6086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2916238" y="260350"/>
            <a:ext cx="5182717" cy="4482626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6084" name=""/>
          <p:cNvSpPr/>
          <p:nvPr/>
        </p:nvSpPr>
        <p:spPr>
          <a:xfrm>
            <a:off x="900112" y="2060575"/>
            <a:ext cx="7448550" cy="11890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 lvl="0"/>
            <a:r>
              <a:rPr lang="en-US" altLang="zh-CN" sz="7200" b="1"/>
              <a:t>What’s missing?</a:t>
            </a:r>
            <a:endParaRPr lang="en-US" altLang="zh-CN" sz="7200" b="1"/>
          </a:p>
        </p:txBody>
      </p:sp>
      <p:pic>
        <p:nvPicPr>
          <p:cNvPr id="46085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1116012" y="4076700"/>
            <a:ext cx="982098" cy="98209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6087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46088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55FC0685-E074-42F1-BA53-8CA2C61FCE5E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46089" name="TextBox 4608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第16页</a:t>
            </a:r>
          </a:p>
        </p:txBody>
      </p:sp>
      <p:sp>
        <p:nvSpPr>
          <p:cNvPr id="46090" name="TextBox 46089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第16页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938" name=""/>
          <p:cNvPicPr/>
          <p:nvPr/>
        </p:nvPicPr>
        <p:blipFill>
          <a:blip r:embed="rId3"/>
          <a:stretch>
            <a:fillRect/>
          </a:stretch>
        </p:blipFill>
        <p:spPr>
          <a:xfrm>
            <a:off x="3203575" y="1268412"/>
            <a:ext cx="2691450" cy="228491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9939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6011862" y="1196975"/>
            <a:ext cx="2568804" cy="258623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39940" name=""/>
          <p:cNvPicPr/>
          <p:nvPr/>
        </p:nvPicPr>
        <p:blipFill>
          <a:blip r:embed="rId5"/>
          <a:stretch>
            <a:fillRect/>
          </a:stretch>
        </p:blipFill>
        <p:spPr>
          <a:xfrm>
            <a:off x="323850" y="1125538"/>
            <a:ext cx="2470021" cy="2782167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994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400"/>
          </a:p>
        </p:txBody>
      </p:sp>
      <p:sp>
        <p:nvSpPr>
          <p:cNvPr id="3994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B8F3A36-0512-47FD-A7F0-7AFF39756E17}" type="footer">
              <a:rPr lang="zh-CN" altLang="en-US" sz="1400"/>
              <a:t/>
            </a:fld>
            <a:endParaRPr lang="en-US" altLang="zh-CN" sz="1400"/>
          </a:p>
        </p:txBody>
      </p:sp>
      <p:sp>
        <p:nvSpPr>
          <p:cNvPr id="39943" name="TextBox 3994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第17页</a:t>
            </a:r>
          </a:p>
        </p:txBody>
      </p:sp>
      <p:sp>
        <p:nvSpPr>
          <p:cNvPr id="39944" name="TextBox 39943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charset="-122"/>
              </a:defRPr>
            </a:lvl5pPr>
          </a:lstStyle>
          <a:p>
            <a:pPr>
              <a:defRPr sz="1005"/>
            </a:pPr>
            <a:r>
              <a:t>第17页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https://d.book118.com/998121064075006022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969696"/>
        </a:dk2>
        <a:lt2>
          <a:srgbClr val="000000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</a:extraClrScheme>
    <a:extraClrScheme>
      <a:clrScheme name="">
        <a:dk1>
          <a:srgbClr val="DEF6F1"/>
        </a:dk1>
        <a:lt1>
          <a:srgbClr val="000000"/>
        </a:lt1>
        <a:dk2>
          <a:srgbClr val="969696"/>
        </a:dk2>
        <a:lt2>
          <a:srgbClr val="000000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</a:extraClrScheme>
    <a:extraClrScheme>
      <a:clrScheme name="">
        <a:dk1>
          <a:srgbClr val="FFFFD9"/>
        </a:dk1>
        <a:lt1>
          <a:srgbClr val="000000"/>
        </a:lt1>
        <a:dk2>
          <a:srgbClr val="777777"/>
        </a:dk2>
        <a:lt2>
          <a:srgbClr val="000000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</a:extraClrScheme>
    <a:extraClrScheme>
      <a:clrScheme name="">
        <a:dk1>
          <a:srgbClr val="008080"/>
        </a:dk1>
        <a:lt1>
          <a:srgbClr val="FFFFFF"/>
        </a:lt1>
        <a:dk2>
          <a:srgbClr val="005A58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</a:extraClrScheme>
    <a:extraClrScheme>
      <a:clrScheme name="">
        <a:dk1>
          <a:srgbClr val="800000"/>
        </a:dk1>
        <a:lt1>
          <a:srgbClr val="FFFFFF"/>
        </a:lt1>
        <a:dk2>
          <a:srgbClr val="5C1F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</a:extraClrScheme>
    <a:extraClrScheme>
      <a:clrScheme name="">
        <a:dk1>
          <a:srgbClr val="000099"/>
        </a:dk1>
        <a:lt1>
          <a:srgbClr val="FFFFFF"/>
        </a:lt1>
        <a:dk2>
          <a:srgbClr val="003366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</a:extraClrScheme>
    <a:extraClrScheme>
      <a:clrScheme name="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</a:extraClrScheme>
    <a:extraClrScheme>
      <a:clrScheme name="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</a:extraClrScheme>
    <a:extraClrScheme>
      <a:clrScheme name="">
        <a:dk1>
          <a:srgbClr val="666699"/>
        </a:dk1>
        <a:lt1>
          <a:srgbClr val="FFFFFF"/>
        </a:lt1>
        <a:dk2>
          <a:srgbClr val="3E3E5C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</a:extraClrScheme>
    <a:extraClrScheme>
      <a:clrScheme name="">
        <a:dk1>
          <a:srgbClr val="523E26"/>
        </a:dk1>
        <a:lt1>
          <a:srgbClr val="FFFFFF"/>
        </a:lt1>
        <a:dk2>
          <a:srgbClr val="2D2015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18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宋体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2024-08-28T18:28:26.071</cp:lastPrinted>
  <dcterms:created xsi:type="dcterms:W3CDTF">2024-08-28T10:28:26Z</dcterms:created>
  <dcterms:modified xsi:type="dcterms:W3CDTF">2024-08-28T10:28:27Z</dcterms:modified>
</cp:coreProperties>
</file>