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CB9106-83BF-42FC-8F51-568D85847A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519704-9C7F-4AE4-BF66-DA3B1DEF9E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5F073B-D257-422B-9CFE-CA3451F0D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95C752-EFDD-47AC-801B-BF683927F7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46035A-4849-43FD-9B3B-5EC8DF4C30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60F6AA-68B1-464E-B290-D37A259054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5C9BE7-BD84-4865-8A6D-0EFEF41FE6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542799-BFFE-4383-9A1A-87FFBCD83C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48004C-D118-4B99-A398-8E9D0A38F3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F83B40-17FD-42D4-A3F2-4E285799B5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87B5B3-8E5B-4A72-AFD4-B1B2878ECC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12106610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逻辑结构设计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逻辑结构设计概述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逻辑结构设计的核心概念</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逻辑结构设计方法</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逻辑结构设计实践</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逻辑结构设计案例分析</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逻辑结构设计概述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逻辑结构设计是指将系统需求转化为一种易于理解和实现的逻辑结构的过程，主要关注系统功能和数据流程的设计。</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逻辑结构设计的核心在于抽象化，通过抽象化将复杂的系统需求简化为易于理解的逻辑结构，以便于开发人员理解和实现。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降低开发难度</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逻辑结构设计可以将复杂的系统需求简化为易于实现的逻辑结构，从而降低开发难度，提高开发效率。</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提高系统可维护性</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清晰的逻辑结构可以提高系统的可维护性，便于后续的修改和扩展。</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提高系统可理解性</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通过逻辑结构设计，开发人员可以更好地理解系统的功能和数据流程，从而提高系统的可理解性。</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逻辑结构设计的重要性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数据库设计</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根据逻辑结构设计结果，设计系统的数据库结构，包括表、视图、存储过程等。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接口设计</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根据逻辑结构设计结果，设计系统的接口，包括输入输出接口、数据接口等。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逻辑结构设计</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在概念结构设计的基础上，进一步细化系统的功能和数据流程，形成完整的逻辑结构。</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需求分析</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对系统需求进行全面分析，明确系统的功能和数据流程。</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概念结构设计</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根据需求分析结果，设计出系统的概念结构，包括实体、属性、关系等。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逻辑结构设计的步骤与流程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逻辑结构设计的核心概念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数据流图</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用于描述系统中数据的流动和处理过程，通过图形化方式展示数据的输入、输出和转换过程。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数据流图的组成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包括数据流、数据存储、数据处理和外部实体等元素，通过箭头表示数据流的方向。</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数据流图的作用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帮助分析人员了解系统中的数据流动情况，发现数据流中的瓶颈和错误，为系统优化提供依据。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数据流图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实体关系图</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用于描述系统中实体之间的关系，通过图形化方式展示实体之间的关联和属性。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实体关系图的组成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包括实体、属性和关系等元素，通过连线表示实体之间的关系。</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实体关系图的作用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帮助分析人员了解系统中实体之间的关系，发现实体属性之间的矛盾和冗余，为系统优化提供依据。</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实体关系图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965342" y="251280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用于描述系统中控制流程的执行顺序，通过图形化方式展示控制流程的节点和路径。</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控制流图</a:t>
            </a:r>
          </a:p>
        </p:txBody>
      </p:sp>
      <p:sp>
        <p:nvSpPr>
          <p:cNvPr id="15" name="AutoShape 15"/>
          <p:cNvSpPr/>
          <p:nvPr/>
        </p:nvSpPr>
        <p:spPr>
          <a:xfrm>
            <a:off x="870036" y="3552810"/>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46292" y="3654420"/>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包括节点和控制流线等元素，通过箭头表示控制流程的执行方向。</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控制流图的组成</a:t>
            </a:r>
          </a:p>
        </p:txBody>
      </p:sp>
      <p:sp>
        <p:nvSpPr>
          <p:cNvPr id="19" name="AutoShape 19"/>
          <p:cNvSpPr/>
          <p:nvPr/>
        </p:nvSpPr>
        <p:spPr>
          <a:xfrm>
            <a:off x="865802" y="4701631"/>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932957" y="4801125"/>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帮助分析人员了解系统中控制流程的执行顺序，发现控制流程中的错误和冗余，为系统优化提供依据。</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控制流图的作用</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控制流图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数据字典</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用于描述系统中数据的属性和含义，包括数据类型、长度、取值范围等。</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数据字典的组成</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包括数据项、数据结构、数据流、数据存储和控制等元素，通过表格形式展示数据的属性和含义。</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数据字典的作用</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帮助分析人员了解系统中数据的属性和含义，为系统优化提供依据。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数据字典</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93" r="21493"/>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伪代码</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用于描述系统中的算法和逻辑流程，通过类似于编程语言的简化和非正式的表示方式来描述。</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伪代码的组成</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包括算法描述、逻辑流程、输入输出和处理过程等元素，通过类似于编程语言的语法和格式来描述。</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伪代码的作用</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帮助分析人员了解系统中的算法和逻辑流程，发现逻辑错误和冗余，为系统优化提供依据。</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伪代码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逻辑结构设计方法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从整体到局部，从宏观到微观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自顶向下设计法是从整个系统的最高层次开始，先设计出系统的总体的逻辑结构，然后逐步细化，直到完成最低层次的设计。这种方法有利于系统开发人员从宏观上把握整个系统，便于进行总体规划和控制。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自顶向下设计法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https://d.book118.com/998121066102006030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2024-09-07T03:55:39.044</cp:lastPrinted>
  <dcterms:created xsi:type="dcterms:W3CDTF">2024-09-06T19:55:39Z</dcterms:created>
  <dcterms:modified xsi:type="dcterms:W3CDTF">2024-09-06T19:55:40Z</dcterms:modified>
</cp:coreProperties>
</file>