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CE860-FEA0-4756-AF0E-81E89AF7D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6440D-E300-431E-B3DD-550F76A25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BFE0D-E9E9-42D3-9949-EA77218A2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EAF15-42EE-4803-A3D8-566B83431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172FD7-076F-4436-B77B-1A0CC83FE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E4BFED-53D3-4160-8BA7-26F7CB135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F5517-86CF-4752-A47E-F76719A89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5AE4B-A05B-473D-BE5B-BA7ED16BA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9C739-4296-4495-9878-1F5E41649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02109-3EE0-4A93-818D-43A238D24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8B56A-017D-4DB2-AAB8-EA04D0A73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10750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智慧车站运行及管理平台乘客服务平台建设方案\n## 1.智慧车站运行及管理平台概述\n### 1.1智慧车站运行及管理平台背景及意义\n### 1.2智慧车站运行及管理平台目标与愿景\n### 1.3智慧车站运行及管理平台功能架构\n## 2.乘客服务平台需求分析\n### 2.1乘客服务平台功能需求\n### 2.2乘客服务平台用户需求\n### 2.3乘客服务平台性能需求\n## 3.乘客服务平台方案设计\n### 3.1乘客服务平台技术架构\n### 3.2乘客服务平台功能模块设计\n### 3.3乘客服务平台界面设计\n## 4.乘客服务平台实施与部署\n### 4.1乘客服务平台硬件环境准备\n### 4.2乘客服务平台软件安装与配置\n### 4.3乘客服务平台测试与验收\n## 5.乘客服务平台运营与维护\n### 5.1乘客服务平台运营管理\n### 5.2乘客服务平台数据监控与优化\n### 5.3乘客服务平台安全防护与备份\n## 6.乘客服务平台推广与评估\n### 6.1乘客服务平台推广策略与计划\n### 6.2乘客服务平台用户反馈与评估\n### 6.3乘客服务平台持续改进与优化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智慧车站运行及管理平台乘客服务平台建设方案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智慧车站运行及管理平台概述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随着交通出行需求持续增长，传统车站管理模式已无法满足现代化需求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高峰时段拥堵问题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信息发布不及时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服务质量参差不齐</a:t>
                </a:r>
                <a:endParaRPr/>
              </a:p>
            </p:txBody>
          </p:sp>
        </p:grpSp>
        <p:grpSp>
          <p:nvGrpSpPr>
            <p:cNvPr id="20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智慧车站运行及管理平台应运而生，旨在提高车站运营效率和服务质量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物联网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等技术手段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实现车站资源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提升乘客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出行体验</a:t>
                </a:r>
                <a:endParaRPr/>
              </a:p>
            </p:txBody>
          </p:sp>
        </p:grpSp>
        <p:grpSp>
          <p:nvGrpSpPr>
            <p:cNvPr id="20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乘客服务平台作为智慧车站运行及管理平台的核心部分，为乘客提供便捷、高效的服务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实时信息发布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个性化服务推荐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便捷支付功能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智慧车站运行及管理平台背景及意义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目标：构建智能化、高效化、人性化的车站管理体系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提高车站运营效率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优化乘客出行体验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降低车站运营成本</a:t>
                </a:r>
                <a:endParaRPr/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愿景：成为交通出行领域的典范和引领者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推动行业技术创新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提升城市交通管理水平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为乘客提供更加美好的出行生活</a:t>
                </a:r>
                <a:endParaRPr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智慧车站运行及管理平台目标与愿景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2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2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数据采集与处理层：实时收集车站各类数据，进行清洗、整合和处理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乘客流量数据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车辆运行数据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环境监测数据</a:t>
                </a:r>
                <a:endParaRPr/>
              </a:p>
            </p:txBody>
          </p:sp>
          <p:sp>
            <p:nvSpPr>
              <p:cNvPr id="22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业务逻辑处理层：根据数据进行分析，为乘客提供个性化服务推荐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乘客画像分析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服务策略制定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个性化信息推送</a:t>
                </a:r>
                <a:endParaRPr/>
              </a:p>
            </p:txBody>
          </p:sp>
          <p:sp>
            <p:nvSpPr>
              <p:cNvPr id="22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用户界面展示层：为乘客提供直观、便捷的操作界面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实时信息发布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服务指南查询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便捷支付功能</a:t>
                </a:r>
                <a:endParaRPr/>
              </a:p>
            </p:txBody>
          </p:sp>
          <p:sp>
            <p:nvSpPr>
              <p:cNvPr id="23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智慧车站运行及管理平台功能架构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乘客服务平台需求分析</a:t>
            </a:r>
            <a:endParaRPr/>
          </a:p>
        </p:txBody>
      </p:sp>
      <p:sp>
        <p:nvSpPr>
          <p:cNvPr id="2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实时信息发布：为乘客提供实时车站信息，如车次、换乘、延误等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车次信息查询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换乘信息推荐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延误信息通知</a:t>
                </a:r>
                <a:endParaRPr/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个性化服务推荐：根据乘客历史行为和偏好，提供个性化服务推荐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乘客画像分析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服务策略制定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个性化信息推送</a:t>
                </a:r>
                <a:endParaRPr/>
              </a:p>
            </p:txBody>
          </p:sp>
        </p:grpSp>
        <p:grpSp>
          <p:nvGrpSpPr>
            <p:cNvPr id="24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便捷支付功能：支持多种支付方式，为乘客提供便捷的支付体验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手机支付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公交卡支付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银行卡支付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乘客服务平台功能需求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界面设计人性化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操作流程简化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辅助信息清晰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易用性：用户界面简洁明了，操作简便易懂</a:t>
                </a:r>
                <a:endParaRPr/>
              </a:p>
            </p:txBody>
          </p:sp>
        </p:grpSp>
        <p:grpSp>
          <p:nvGrpSpPr>
            <p:cNvPr id="25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实时信息发布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个性化服务推荐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便捷支付功能</a:t>
                </a:r>
                <a:endParaRPr/>
              </a:p>
            </p:txBody>
          </p:sp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功能性：满足乘客出行过程中的各类需求</a:t>
                </a:r>
                <a:endParaRPr/>
              </a:p>
            </p:txBody>
          </p:sp>
        </p:grpSp>
        <p:grpSp>
          <p:nvGrpSpPr>
            <p:cNvPr id="25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数据加密传输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严格的权限管理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防范恶意攻击</a:t>
                </a:r>
                <a:endParaRPr/>
              </a:p>
            </p:txBody>
          </p:sp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安全性：保证乘客个人信息和支付安全</a:t>
                </a:r>
                <a:endParaRPr/>
              </a:p>
            </p:txBody>
          </p:sp>
        </p:grpSp>
      </p:grpSp>
      <p:pic>
        <p:nvPicPr>
          <p:cNvPr id="26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乘客服务平台用户需求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乘客服务平台性能需求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68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6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响应速度：确保乘客服务平台在高峰时段仍能快速响应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优化数据处理算法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提高服务器性能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使用缓存技术</a:t>
                </a:r>
                <a:endParaRPr/>
              </a:p>
            </p:txBody>
          </p:sp>
          <p:sp>
            <p:nvSpPr>
              <p:cNvPr id="271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2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7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系统稳定性：保证乘客服务平台在长时间运行中仍能保持稳定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故障自动恢复机制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系统监控与报警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数据备份与恢复</a:t>
                </a:r>
                <a:endParaRPr/>
              </a:p>
            </p:txBody>
          </p:sp>
          <p:sp>
            <p:nvSpPr>
              <p:cNvPr id="275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乘客服务平台方案设计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前端技术：采用HTML5、CSS3、JavaScript等前端技术，实现用户界面和交互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响应式设计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动画与过渡效果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前端性能优化</a:t>
                </a:r>
                <a:endParaRPr/>
              </a:p>
            </p:txBody>
          </p:sp>
          <p:sp>
            <p:nvSpPr>
              <p:cNvPr id="1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后端技术：采用Node.js、Java等后端技术，实现业务逻辑处理和数据处理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服务器端渲染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异步请求处理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后端性能优化</a:t>
                </a:r>
                <a:endParaRPr/>
              </a:p>
            </p:txBody>
          </p:sp>
          <p:sp>
            <p:nvSpPr>
              <p:cNvPr id="1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数据库技术：采用MySQL、MongoDB等数据库技术，存储乘客数据和车站信息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关系型数据库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非关系型数据库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数据库性能优化</a:t>
                </a:r>
                <a:endParaRPr/>
              </a:p>
            </p:txBody>
          </p:sp>
          <p:sp>
            <p:nvSpPr>
              <p:cNvPr id="2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乘客服务平台技术架构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实时信息发布模块：为乘客提供实时车站信息，如车次、换乘、延误等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车次信息查询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换乘信息推荐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延误信息通知</a:t>
                </a:r>
                <a:endParaRPr/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个性化服务推荐模块：根据乘客历史行为和偏好，提供个性化服务推荐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乘客画像分析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服务策略制定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个性化信息推送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便捷支付模块：支持多种支付方式，为乘客提供便捷的支付体验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手机支付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公交卡支付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银行卡支付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乘客服务平台功能模块设计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首页：展示车站基本信息，如车次、换乘、延误等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顶部导航栏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中间信息展示区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底部操作栏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查询页面：乘客输入车次或目的地，查询相关信息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输入框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查询按钮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结果展示区</a:t>
                </a:r>
                <a:endParaRPr/>
              </a:p>
            </p:txBody>
          </p:sp>
          <p:pic>
            <p:nvPicPr>
              <p:cNvPr id="4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支付页面：乘客选择支付方式，进行支付操作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支付方式选择栏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支付操作区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支付结果提示</a:t>
                </a:r>
                <a:endParaRPr/>
              </a:p>
            </p:txBody>
          </p:sp>
          <p:pic>
            <p:nvPicPr>
              <p:cNvPr id="5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乘客服务平台界面设计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https://d.book118.com/998121075065006043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智慧车站运行及管理平台乘客服务平台建设方案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2024-09-23T01:53:34.360</cp:lastPrinted>
  <dcterms:created xsi:type="dcterms:W3CDTF">2024-09-22T17:53:34Z</dcterms:created>
  <dcterms:modified xsi:type="dcterms:W3CDTF">2024-09-22T17:53:36Z</dcterms:modified>
</cp:coreProperties>
</file>