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9066F-46E1-4A2C-A8A7-4B1C8102A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441D-9314-4383-AF34-8DC261F9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6D416-B6F5-4D0D-BEA9-9C559CC7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5B209-0047-49CA-AA41-C4ACE1386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D60DE-CF74-45C4-91AE-D55F66BE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8F060-46B0-46A5-BBE4-37872689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68BD4-5CBE-48A1-961F-39EF5EFEE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3C462-6E58-4B63-B124-22BDB086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803E1-8BA0-482B-A2FC-2726C4B74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A0157-24DD-464E-A906-1E94EF74A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C4BDA-ABE3-4FFE-BF7F-656442F09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1106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研发管理信息系统集成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管理信息系统的定义与介绍
 研发管理信息系统的意义与价值
 研发管理信息系统的核心功能与模块
 研发管理信息系统的数据采集与整合
 研发管理信息系统的数据分析与决策支持
 研发管理信息系统的安全与风险管理
 研发管理信息系统的应用案例与效果评估
 研发管理信息系统的部署与维护策略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管理信息系统的定义与介绍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研发管理信息系统集成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管理信息系统的定义与介绍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管理信息系统的定义与介绍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管理信息系统（ManagementInformationSystem，简称MIS）是指基于计算机技术和信息科学的管理工具，用于协助组织的决策和管理活动。它通过收集、处理和分析组织内外部的数据和信息，提供决策制定者所需的决策支持和信息服务。</a:t>
            </a:r>
          </a:p>
          <a:p>
            <a:r>
              <a:t>2.MIS的核心功能包括数据的采集和处理、信息的分析和综合、决策的支持和评估。它将组织的各个部门和层级的信息集成在一起，提供全面、准确和实时的管理信息。</a:t>
            </a:r>
          </a:p>
          <a:p>
            <a:r>
              <a:t>3.MIS的特点包括信息化、系统化、集成化和应用性。它注重信息技术的运用，将管理过程进行系统化设计，实现各个功能模块的集成，并以实现组织的管理目标为导向。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MIS在企业管理中的作用与意义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1.MIS为企业提供了高效的决策制定和管理工具，能够提高企业的运营效益和管理效率。通过及时、准确的信息反馈，决策者能够更好地掌握企业的内外部环境，并做出科学决策。</a:t>
            </a:r>
          </a:p>
          <a:p>
            <a:r>
              <a:t>2.MIS能够提升企业的竞争力和创新能力。通过对市场信息、客户需求、竞争态势等数据的分析和整合，企业可以及时调整战略，抓住市场机遇，提供符合客户需求的创新产品和服务。</a:t>
            </a:r>
          </a:p>
          <a:p>
            <a:r>
              <a:t>3.MIS可以提高企业的沟通和协作效率。通过信息共享和协同工作平台，不同部门和层级的员工能够更加便捷地进行沟通和协作，促进团队协同和知识共享。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管理信息系统的定义与介绍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MIS集成的意义和挑战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1.MIS集成可以提高企业内部信息流程的效率和一致性。通过将各个系统和应用进行集成，共享数据和信息资源，避免数据冗余和信息孤岛造成的重复工作和矛盾信息。</a:t>
            </a:r>
          </a:p>
          <a:p>
            <a:r>
              <a:t>2.MIS集成可以支持跨部门和跨系统的决策和协同工作。通过集成各个业务系统和管理系统，提供统一的数据来源和信息平台，帮助决策者跨部门进行决策和协作，提升整体效率和质量。</a:t>
            </a:r>
          </a:p>
          <a:p>
            <a:r>
              <a:t>3.MIS集成面临着技术、管理和组织等方面的挑战。技术上需要解决不同系统和平台的兼容性和数据交换的问题；管理上需要进行统一规划和协调；组织上需要推动各个部门的参与和沟通合作。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MIS集成的方法和技术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1.MIS集成可以通过数据接口和数据仓库实现。数据接口可以通过API、Web服务等方式实现不同系统之间的数据共享和交互；数据仓库可以将不同系统产生的数据进行整合和存储，提供统一的数据来源和分析平台。</a:t>
            </a:r>
          </a:p>
          <a:p>
            <a:r>
              <a:t>2.MIS集成可以采用集成平台和集成工具来实现。集成平台可以提供统一的集成框架和开发环境，简化集成过程；集成工具可以提供快速开发和配置的功能，支持不同系统和数据源的集成。</a:t>
            </a:r>
          </a:p>
          <a:p>
            <a:r>
              <a:t>3.MIS集成还可以应用新兴的技术，如云计算、大数据、人工智能等。云计算可以提供灵活的计算和存储资源，支持弹性扩展和跨地域部署；大数据和人工智能可以进行数据分析和智能决策，提供更高级别的管理支持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管理信息系统的定义与介绍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MIS集成的案例和经验分享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1.某企业通过MIS集成实现了供应链的信息化和协同，有效提升了供应链的灵活性和响应能力，降低了库存和交付周期。</a:t>
            </a:r>
          </a:p>
          <a:p>
            <a:r>
              <a:t>2.某政府部门通过MIS集成实现了各级部门之间的信息共享和协作，提高了政府决策的科学性和效率，加强了政府的服务能力。</a:t>
            </a:r>
          </a:p>
          <a:p>
            <a:r>
              <a:t>3.在MIS集成过程中，需要注重项目管理和团队协作，建立统一的标准和流程，确保集成项目的质量和进度可控。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研发管理信息系统的意义与价值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研发管理信息系统集成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研发管理信息系统的意义与价值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提升研发效率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1.自动化流程管理：研发管理信息系统集成可以帮助企业实现研发流程的自动化管理，包括需求管理、任务分配、进度跟踪等。通过系统化的流程管理，可以有效提高研发效率，减少人为错误和重复工作。</a:t>
            </a:r>
          </a:p>
          <a:p>
            <a:r>
              <a:t>2.资源优化分配：研发管理信息系统可以实时获取各项资源的使用情况和需求，通过智能算法进行优化分配，确保各个研发项目能够得到合理的资源支持，避免资源浪费和瓶颈。</a:t>
            </a:r>
          </a:p>
          <a:p>
            <a:r>
              <a:t>3.协同合作能力：研发管理信息系统集成了协同工具和沟通平台，能够促进不同研发团队之间的沟通与合作，提高协同效率和团队间的信息共享，避免信息孤岛。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提升研发质量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1.标准化管理：研发管理信息系统集成了标准化的工作模板和管理规范，可以统一研发团队的工作标准和流程，确保质量的稳定性和可控性。</a:t>
            </a:r>
          </a:p>
          <a:p>
            <a:r>
              <a:t>2.智能质量检测：研发管理信息系统可以集成智能质量检测工具，通过自动化测试、验收和代码审查等功能，快速发现和解决问题，提高软件质量。</a:t>
            </a:r>
          </a:p>
          <a:p>
            <a:r>
              <a:t>3.数据分析与优化：研发管理信息系统可以收集并分析各个环节的数据，通过数据挖掘和分析，发现研发过程中的潜在问题和改进空间，从而优化研发质量和效率。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研发管理信息系统的意义与价值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风险管理与控制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1.风险预警与评估：研发管理信息系统可以实时监测研发过程中的风险，包括项目延期、资源不足等，并提供实时的风险评估和预警，帮助企业及时采取措施进行风险控制。</a:t>
            </a:r>
          </a:p>
          <a:p>
            <a:r>
              <a:t>2.信息安全管理：研发管理信息系统具备完善的权限控制、数据加密等安全保障措施，能够保护研发过程中的敏感信息和知识产权，减少信息泄露和不当使用的风险。</a:t>
            </a:r>
          </a:p>
          <a:p>
            <a:r>
              <a:t>3.项目管理可视化：研发管理信息系统提供项目管理的可视化展示，可以清晰地展示项目的进度、资源占用和风险等情况，帮助管理层快速掌握项目的状况，及时进行决策和调整，降低项目失败的风险。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知识管理与创新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1.知识共享与传承：研发管理信息系统集成了知识库和文档管理功能，可以方便地分享和传承项目经验和技术知识，提高团队的整体水平和创新能力。</a:t>
            </a:r>
          </a:p>
          <a:p>
            <a:r>
              <a:t>2.创新驱动：研发管理信息系统可以帮助企业进行技术创新的管理与推动，包括创新项目管理、创新资源配置等，通过系统化的创新管理，提高企业的技术创新能力和竞争力。</a:t>
            </a:r>
          </a:p>
          <a:p>
            <a:r>
              <a:t>3.知识发现与应用：研发管理信息系统可以通过智能算法对海量数据进行挖掘和分析，从中发现新的知识和技术趋势，并能够应用到研发项目中，推动技术的进步和创新。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研发管理信息系统的意义与价值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迭代升级与持续优化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1.系统升级与迭代：研发管理信息系统提供持续的系统升级和功能迭代，根据用户反馈和需求变化，在保证系统稳定性的前提下，不断改进和优化系统功能，满足企业的不断发展需求。</a:t>
            </a:r>
          </a:p>
          <a:p>
            <a:r>
              <a:t>2.数据驱动的优化：研发管理信息系统集成了数据采集和分析功能，可以通过对研发过程中的数据进行持续监测和分析，发现潜在问题和改进点，并通过迭代优化系统，提高研发效率和质量。</a:t>
            </a:r>
          </a:p>
          <a:p>
            <a:r>
              <a:t>3.用户参与与反馈：研发管理信息系统注重用户参与和反馈，通过用户调研、用户需求收集等方式，了解用户的真实需求和使用体验，及时调整和改进系统功能，提高用户满意度和系统的可用性。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全面支持多元化研发模式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1.敏捷研发支持：研发管理信息系统具备敏捷研发模式的支持能力，包括需求管理、迭代规划等功能，适应研发项目的快速变化和迭代开发的需求。</a:t>
            </a:r>
          </a:p>
          <a:p>
            <a:r>
              <a:t>2.分布式团队协作：研发管理信息系统集成了分布式团队协作工具和沟通平台，可以支持不同地区、不同团队之间的协同工作，消除时空限制，提高团队协作效率。</a:t>
            </a:r>
          </a:p>
          <a:p>
            <a:r>
              <a:t>3.外部合作伙伴接入：研发管理信息系统可以与外部合作伙伴进行集成，实现合作项目的数据共享和协同工作，提高外部合作伙伴的参与度和工作效率。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研发管理信息系统的核心功能与模块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研发管理信息系统集成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研发管理信息系统的核心功能与模块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需求管理模块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1.需求收集与分类：通过与产品经理、客户等沟通，收集并整理产品需求，将其按照不同的分类标准进行归类。</a:t>
            </a:r>
          </a:p>
          <a:p>
            <a:r>
              <a:t>2.需求评估与优先级确定：对收集到的需求进行评估，确定其重要性和优先级，以便为后续的开发工作提供参考。</a:t>
            </a:r>
          </a:p>
          <a:p>
            <a:r>
              <a:t>3.需求变更管理：及时响应需求的变更，并记录变更的内容和原因，确保开发工作的持续进行。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项目管理模块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1.项目计划制定：根据需求和资源情况，制定项目的详细计划，包括项目目标、里程碑、关键路径等。</a:t>
            </a:r>
          </a:p>
          <a:p>
            <a:r>
              <a:t>2.任务分配与跟踪：将项目划分为各个任务，并分配给相应的研发人员，跟踪任务的进度和完成情况。</a:t>
            </a:r>
          </a:p>
          <a:p>
            <a:r>
              <a:t>3.项目风险管理：及时识别和评估项目风险，采取相应的措施进行风险防范和应对。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研发管理信息系统的核心功能与模块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团队协作与沟通模块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1.团队信息管理：记录和管理团队成员的基本信息和工作情况，方便团队管理和协作。</a:t>
            </a:r>
          </a:p>
          <a:p>
            <a:r>
              <a:t>2.项目讨论与协同：提供讨论和协同工作的平台，便于团队成员之间及时交流、共享文件和资源。</a:t>
            </a:r>
          </a:p>
          <a:p>
            <a:r>
              <a:t>3.文档管理：存储和管理项目相关的文档，确保所有团队成员都能方便地访问和更新。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进度管理模块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1.进度监控与报告：实时监控项目的进度和工作完成情况，并生成相应的报告，便于管理层了解项目进展。</a:t>
            </a:r>
          </a:p>
          <a:p>
            <a:r>
              <a:t>2.任务优化与调整：根据实际情况，对任务进行优化和调整，确保项目能够按时交付。</a:t>
            </a:r>
          </a:p>
          <a:p>
            <a:r>
              <a:t>3.进度预测与风险防范：基于历史数据和风险评估，预测项目的进度，并采取相应的措施进行风险防范。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研发管理信息系统的核心功能与模块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知识管理模块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1.知识库建设：整理和管理项目中产生的知识和经验，构建知识库，方便后续的项目开发和团队培训。</a:t>
            </a:r>
          </a:p>
          <a:p>
            <a:r>
              <a:t>2.知识分享与交流：提供知识分享的平台，鼓励团队成员之间相互学习和交流，提升整体的研发水平。</a:t>
            </a:r>
          </a:p>
          <a:p>
            <a:r>
              <a:t>3.知识检索和应用：提供方便快捷的检索功能，帮助团队成员快速查找和应用已有的知识和经验。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质量管理模块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1.缺陷管理：记录和跟踪项目中出现的缺陷，并及时修复，确保软件质量。</a:t>
            </a:r>
          </a:p>
          <a:p>
            <a:r>
              <a:t>2.测试管理：规划和管理项目的测试工作，包括测试用例设计、执行和结果反馈等。</a:t>
            </a:r>
          </a:p>
          <a:p>
            <a:r>
              <a:t>3.质量度量与反馈：对项目的质量进行度量和评估，及时反馈给相关人员，以便持续改进。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研发管理信息系统的数据采集与整合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研发管理信息系统集成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https://d.book118.com/998121106064006026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管理信息系统的定义与介绍</vt:lpstr>
      <vt:lpstr> 管理信息系统的定义与介绍</vt:lpstr>
      <vt:lpstr> 管理信息系统的定义与介绍</vt:lpstr>
      <vt:lpstr> 管理信息系统的定义与介绍</vt:lpstr>
      <vt:lpstr> 研发管理信息系统的意义与价值</vt:lpstr>
      <vt:lpstr> 研发管理信息系统的意义与价值</vt:lpstr>
      <vt:lpstr> 研发管理信息系统的意义与价值</vt:lpstr>
      <vt:lpstr> 研发管理信息系统的意义与价值</vt:lpstr>
      <vt:lpstr> 研发管理信息系统的核心功能与模块</vt:lpstr>
      <vt:lpstr> 研发管理信息系统的核心功能与模块</vt:lpstr>
      <vt:lpstr> 研发管理信息系统的核心功能与模块</vt:lpstr>
      <vt:lpstr> 研发管理信息系统的核心功能与模块</vt:lpstr>
      <vt:lpstr> 研发管理信息系统的数据采集与整合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2024-09-03T20:04:50.837</cp:lastPrinted>
  <dcterms:created xsi:type="dcterms:W3CDTF">2024-09-03T12:04:50Z</dcterms:created>
  <dcterms:modified xsi:type="dcterms:W3CDTF">2024-09-03T12:04:53Z</dcterms:modified>
</cp:coreProperties>
</file>