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B8628D-3B38-43AF-91BF-5DEB0BC062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950B8A-9A55-4E0D-889A-F8526068D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36D27F-23A3-4AF1-B161-CEB102E0AB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68CAFB-8139-4387-A0DD-3E3EEC2796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2C3BD8-7807-4658-95E6-E131BC1093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FE1FEC-915A-424D-BD00-ED5D252DD4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6CCA7B-5B50-4FBD-AEF9-D43EF7285C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BAACEC-09C9-493B-9AA5-9477D597A9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879422-EF9E-4DCB-8BAB-42CBD3BB1D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EDFF11-C9EC-444A-A293-1945733141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6223F0-C9AA-4927-8D17-DCB5F5805D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1230170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工厂安全员培训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培训目标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培训内容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培训方式与安排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培训效果评估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培训师资力量</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培训设施与资源</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培训目标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符合法律法规要求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培训使安全员了解国家和地方的法律法规，确保工厂的生产活动符合相关规定，避免因违反法规而受到处罚。</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工厂安全是生产顺利进行的前提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确保工厂安全可以避免生产事故，保证生产线的稳定运行，提高生产效率。</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保障员工生命安全和身体健康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通过培训使安全员认识到安全对于员工生命安全和身体健康的重要性，预防工伤事故和职业病的发生。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了解工厂安全的重要性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让安全员了解工厂中各类设备的安全操作规程，确保操作过程中的安全。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熟悉各类设备的安全操作规程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培训安全员正确使用个人防护用品，如安全帽、手套、护目镜等，提高员工的安全防护意识。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掌握个人防护用品的使用方法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培训安全员掌握基本的应急救援措施，如火灾、中毒等事故的处理方法，以及急救知识和技能。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熟悉应急救援措施</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掌握安全操作规程和安全防护措施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通过培训使安全员具备快速反应能力，能够在突发事件发生时迅速采取有效措施。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提高快速反应能力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加强团队协作能力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定期进行模拟演练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培训中加强安全员之间的沟通与协作，提高团队应对突发事件的能力。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模拟演练可以检验安全员应对突发事件的能力，及时发现和改进不足之处，提高应急处理水平。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提高应对突发事件的应急处理能力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培训内容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安全操作规程</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员工应掌握各种设备的安全操作规程，避免因误操作导致事故。</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劳动防护用品的正确使用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员工应了解如何正确佩戴和使用各种劳动防护用品，如安全帽、手套等。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工厂安全规章制度的重要性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确保员工了解并遵守工厂的安全规定，降低事故发生的风险。</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工厂安全规章制度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员工应学会识别工厂内的危险源，如化学品、高温、高压等。</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危险源的识别</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了解并掌握风险评估的方法，对潜在的危险进行评估和预防。</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风险评估方法</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根据风险评估结果，制定并实施相应的安全风险控制措施。</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安全风险控制措施</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危险源识别与风险评估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685" b="568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消防安全与应急救援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消防器材的使用与维护</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员工应掌握常用消防器材的使用方法，并定期进行检查和维护。</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火灾应急预案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了解并熟悉工厂的火灾应急预案，知道在火灾发生时如何迅速采取行动。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应急救援技能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掌握基本的应急救援技能，如心肺复苏、止血等，能够在紧急情况下进行自救和互救。</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劳动防护措施</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员工应了解工厂提供的劳动防护措施，如通风设施、noise reducers等，并正确使用。</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健康检查与健康档案管理</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定期进行健康检查，建立个人健康档案，及时发现和处理职业病隐患。</a:t>
              </a:r>
            </a:p>
          </p:txBody>
        </p:sp>
      </p:grpSp>
      <p:sp>
        <p:nvSpPr>
          <p:cNvPr id="8" name="AutoShape 8"/>
          <p:cNvSpPr/>
          <p:nvPr/>
        </p:nvSpPr>
        <p:spPr>
          <a:xfrm>
            <a:off x="4805646" y="4913047"/>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职业病防治</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了解常见的职业病及其防治方法，提高员工的职业卫生意识。</a:t>
              </a:r>
            </a:p>
          </p:txBody>
        </p:sp>
      </p:grpSp>
      <p:sp>
        <p:nvSpPr>
          <p:cNvPr id="12" name="AutoShape 12"/>
          <p:cNvSpPr/>
          <p:nvPr/>
        </p:nvSpPr>
        <p:spPr>
          <a:xfrm>
            <a:off x="4805646" y="3272584"/>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职业卫生与劳动防护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安全经验分享</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员工之间分享安全工作经验和心得，促进安全意识的提高。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事故案例分析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通过对过去发生的事故案例进行分析，找出事故原因和教训。</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改进措施与建议</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根据案例分析和经验分享，提出针对性的改进措施和建议，不断完善工厂的安全管理体系。</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事故案例分析与经验分享</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培训方式与安排</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通过专业讲师讲解安全生产法律法规、安全操作规程、应急救援措施等理论知识，使安全员全面了解安全知识体系。</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理论授课</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通过模拟演练、实战操作等方式，使安全员掌握安全操作技能，提高应急处置能力。</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实际操作</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理论授课与实际操作相结合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https://d.book118.com/998123017022006030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2024-09-06T08:46:09.910</cp:lastPrinted>
  <dcterms:created xsi:type="dcterms:W3CDTF">2024-09-06T00:46:09Z</dcterms:created>
  <dcterms:modified xsi:type="dcterms:W3CDTF">2024-09-06T00:46:12Z</dcterms:modified>
</cp:coreProperties>
</file>