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225145-EDDB-47C5-94C3-DCDA79B31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B3DA8-1750-4318-BD9B-AB728EDEC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96DFD-9C28-47B1-B23D-E85DDF8CA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3D2C2B-A2CA-40E3-89B4-59CA8175A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94B266-8E5A-4B15-8388-4745E4F6D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DBFD60-7C23-4ACF-B7B3-AB4134E1A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B94334-C57B-46EF-A899-FB1CFA8C0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F7EAEE-31FD-4F4D-9D6C-6067EC059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F503C4-B86F-4D36-A7EE-091035346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BC902-E559-4F30-8D14-880A83760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C85975-E52C-4700-9545-299EEF03D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2407201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中考英语阅读理解技巧提升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importance and purpose of reading comprehension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 of Reading comprehension question types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Reading comprehension skills and methods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Common types of errors and avoidance strategies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Practical exercises and case analysis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 reflection and improvement plan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importance and purpose of reading comprehension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Enhance vocabulary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Reading comprehension helps students learn new words and phrases in context, which is more effective than rote memorization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Improve grammar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Through reading, students can familiarize themselves with different presence structures and graphical patterns, improving their own writing and speaking skills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Develop reading fluency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Regular practice in reading comprehension helps students read faster and more smoothly, which is essential for understanding complex texts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Improve overall English proficiency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Broaden horizons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Reading comprehension exposure students to a wide range of topics and ideas, helping them broaden their horizons and understand different cultures and perspectives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Simulate critical thinking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By analyzing and evaluating texts, students can develop their critical thinking skills and learn to form their own opinions and arguments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Foster a love of learning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Encouraging students to read for pleasure as well as for academic purposes can help them develop a lifelong love of learning and maturity about the world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Expand knowledge and perspective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Prepare for exams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Reading comprehension is a critical skill for success in high school entrance exams, as it is often a significant component of the English language section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Build confidence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Mastering reading comprehension skills can help students feel more confident when facing challenging texts and exams, which can boost their overall performance and motivation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Lay the foundation for future success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Good reading comprehension skills are essential for success in higher education and beyond, as they are fundamental to understanding complex academic and professional texts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Dealing with the high school entrance examination and future challenges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 of Reading comprehension question types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Detail comprehension questions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Questions may require students to identify examples from the text that illustrates a specific point or concept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Recognizing examples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Questions may ask students to locate specific details in the text, such as names, dates, or events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Identifying specific information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Students may be asked to interpret or explain facts and figures presented in the text, such as statistics or scientific data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Understanding facts and figures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Main ideas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Students may need to infer the author's purpose or intention in writing the text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Understanding the author's purpose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Students may be asked to identify or summarize the main idea of a passage or paragraph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Summarizing the main idea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Questions may test students' ability to differentiate between the main idea and the supporting details in a text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Distinguishing main ideas from supporting details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Inference and True/False Questions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Questions may require students to transfer information that is not explicitly stated in the text but can be reasonably derived from the given information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Evaluating statements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Students may be asked to evaluate the truth of statements made in or about the text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Recognizing assignments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Questions may test students' ability to identify assignments made by the author or implied by the text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Making inquiries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Understanding word meanings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Students may be asked to determine the meaning of words or phrases as they are used in the text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Recognizing synonyms and antonyms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Questions may test students' knowledge of synonyms (words with similar means) and antonyms (words with opposite means) in the context of the text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Analyzing word choice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Students may be asked to analyze the author's choice of specific words or phrases and how they contribute to the overall meaning and tone of the text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Words in context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Reading comprehension skills and methods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Look for key information such as the title, headings, and including paragraphs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Identify the main characters, events, and topics discussed in the article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5280" r="528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746" b="274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030" r="1003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Scan the article quickly to get a general idea of the content and structure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Preview article structure and key information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375" r="63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417" b="1141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Read the article carefully to understand the main idea and central theme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Identify the author's purpose and attitude towards the topic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Summarize the main points of the article in your own words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Grasp the main idea and central idea of the article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https://d.book118.com/998124072017006040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2024-09-18T07:20:28.663</cp:lastPrinted>
  <dcterms:created xsi:type="dcterms:W3CDTF">2024-09-17T23:20:28Z</dcterms:created>
  <dcterms:modified xsi:type="dcterms:W3CDTF">2024-09-17T23:20:30Z</dcterms:modified>
</cp:coreProperties>
</file>