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C5D59-E0DA-4D8D-A6D3-334FF4070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C7BF7-3432-414B-8F9B-2DE1DB1F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57686-2BAA-4980-9ABC-ACC9DCD6C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6903E-633E-4FDF-A96B-0DA9B8630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0C93A-CE61-40D1-A2D1-FFA8C4DA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18D72-341F-488E-A261-C28F2C338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204F9-71E6-487E-B6C1-C41074F0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26DB8-B24D-4F0F-A02D-F0945DCC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7A0AB-72B0-4C5B-8686-AEFA5EC6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35707-5836-471B-80CA-E15AB4D8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EC324-A744-491F-8632-D9C9D8C6C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600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营销管理策略的换位思考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营销策略中的换位思考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换位思考在营销策略中的应用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" r="26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营销管理策略的换位思考是一种重要的思维方式，它要求营销人员站在消费者的角度思考问题，了解他们的需求、期望和行为，以便更好地制定营销策略。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这种思维方式有助于企业更好地理解市场和消费者，提高营销效果，增强品牌竞争力。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通过换位思考，企业可以更深入地了解消费者的需求和期望，从而更好地满足他们的需求，提高消费者满意度。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增强消费者洞察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了解消费者的需求和期望后，企业可以优化产品和服务的设计和功能，提高产品的竞争力和吸引力。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优化产品和服务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通过换位思考，企业可以制定更符合消费者需求的营销策略，提高营销效果，增加销售额和市场占有率。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通过深入了解消费者的需求和期望，企业可以与消费者建立更紧密的联系，提高品牌忠诚度。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换位思考的重要性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营销策略中的换位思考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06" r="339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4" r="287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换位思考要求企业深入了解客户的需求和期望，以便提供更符合其需求的产品或服务，从而提高客户满意度。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随着市场环境的变化，客户需求也会发生变化。换位思考有助于企业及时发现这些变化，并调整营销策略以满足客户的新需求。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" b="1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通过换位思考，企业可以更好地了解竞争对手的优势和劣势，从而制定出更具针对性的营销策略，提升自身竞争力。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换位思考有助于企业发现竞争对手忽略的市场空白，从而抢占先机，开拓新的市场领域。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从竞争对手角度思考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市场空白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预测市场变化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通过换位思考，企业可以更好地把握市场趋势，预测未来的市场变化，从而提前做好应对准备。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了解市场变化的趋势有助于企业提前识别潜在的风险，并采取相应的措施进行风险控制，确保企业的稳定发展。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换位思考在营销策略中的应用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理解消费者需求，明确产品特点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在产品定位过程中，换位思考有助于更好地理解消费者的需求和期望，从而明确产品的独特卖点。通过站在消费者的角度思考，企业可以更准确地定位产品，满足目标市场的需求。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考虑消费者感知价值，制定合理价格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在制定价格策略时，换位思考有助于企业理解消费者对产品价值的感知。通过了解消费者的价格敏感度和支付能力，企业可以制定更具竞争力的价格策略，同时保持良好的利润空间。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https://d.book118.com/998126007113006036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2024-09-16T04:21:02.651</cp:lastPrinted>
  <dcterms:created xsi:type="dcterms:W3CDTF">2024-09-15T20:21:02Z</dcterms:created>
  <dcterms:modified xsi:type="dcterms:W3CDTF">2024-09-15T20:21:04Z</dcterms:modified>
</cp:coreProperties>
</file>