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5A729-429E-4A9C-A987-039B1AE0C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748C-643B-451C-B81A-6D7CF14C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6FE6C-017A-49AC-8ABE-7684B2FAC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B41A0-6EB4-4E75-92EA-E8B1C9C05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4C5A1-BBBF-4634-825A-1C114C57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89492-A74A-4F5B-8CCC-2BD5957B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234560-DCCD-4F32-A7C0-1DBEAD8BB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E6F9C-547D-4926-A1DC-AF4660EA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46E46-E6BC-48B9-9E6E-FFA6FBA8A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40840-91F7-4C10-AA21-1AB5E89D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98783-9B17-4B5C-B643-C6E02DE3F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6042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抛光蜡项目规划设计方案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随着汽车、家具、五金等行业的快速发展，抛光蜡作为表面处理的重要材料，市场需求不断增长。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667" r="11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47" r="1024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72" r="1677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消费者对抛光蜡的品质、环保性能、使用效果等方面有较高要求。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当前市场上抛光蜡品牌众多，竞争激烈，但高品质、环保型产品仍具有市场优势。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抛光蜡市场需求分析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通过研发高品质、环保型抛光蜡产品，满足市场需求，提升品牌竞争力。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实现抛光蜡产品的规模化生产，提高市场占有率，获得良好的经济效益和社会效益。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项目团队具备丰富的研发经验和专业技术能力，能够确保产品的研发质量和进度。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项目投资回报率高，市场前景广阔，具有良好的经济效益。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社会可行性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项目符合国家环保政策要求，有利于推动行业绿色发展，提高消费者生活质量。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深入了解抛光蜡市场需求、竞争态势及发展趋势，为产品研发提供市场导向。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明确抛光蜡产品的目标市场、应用场景及竞争优势，实现产品差异化。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建立高效、灵活的研发流程，确保产品研发质量、进度和成本的有效控制。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抛光蜡产品研发策略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引入先进的生产技术和设备，实现抛光蜡产品的智能化、自动化生产。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绿色环保技术集成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将环保理念贯穿于产品研发、生产和应用全过程，降低环境污染。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新型抛光材料研发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探索高性能、环保型抛光材料，提高抛光蜡产品的品质和性能。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组建由化学、材料、机械等多学科背景的专业人才组成的研发团队。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研发团队构成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明确团队成员的职责和分工，建立高效的协作机制，确保研发工作的顺利进行。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加强团队成员的专业技能和知识培训，积极引进优秀人才，提升团队整体实力。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培训与人才引进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研发团队组建及分工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生产工艺与设备选型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根据产品配方，准备所需原料，并进行质量检验。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配料与混合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按照一定比例将原料投入混合设备中，进行充分混合。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熔融与搅拌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将混合后的原料加热至熔融状态，并进行搅拌，确保成分均匀分布。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冷却与固化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将熔融状态的抛光蜡进行冷却，使其逐渐固化成型。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粉碎与筛分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对固化后的抛光蜡进行粉碎处理，并通过筛分设备获得所需粒度的产品。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包装与存储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将筛分后的抛光蜡进行包装，并存储在干燥、阴凉的环境中。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混合设备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选用高效、均匀的混合设备，如双螺旋混合机，确保原料充分混合。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采用电加热熔融釜，具备温度控制功能，确保原料在适宜温度下熔融。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配置搅拌器，确保熔融状态下的抛光蜡成分均匀分布。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冷却设备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使用冷却隧道或冷却盘，对熔融后的抛光蜡进行快速、均匀的冷却。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粉碎设备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选用高效、低能耗的粉碎机，如万能粉碎机，对固化后的抛光蜡进行粉碎处理。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筛分设备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配置振动筛或旋转筛，对粉碎后的抛光蜡进行粒度筛分。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https://d.book118.com/998126042053006032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2024-09-09T20:34:20.780</cp:lastPrinted>
  <dcterms:created xsi:type="dcterms:W3CDTF">2024-09-09T12:34:20Z</dcterms:created>
  <dcterms:modified xsi:type="dcterms:W3CDTF">2024-09-09T12:34:23Z</dcterms:modified>
</cp:coreProperties>
</file>