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22F570-1513-43B8-9B10-27C9B2551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5B87A-D4D5-458A-8EEE-8D9A4DD7D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D0A59-E08B-465B-A00D-F0F693169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88DE84-914C-4041-9BA3-3A482E885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ECA5FF-5CFF-4EEE-AA84-8960FE952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49D65D-4D8B-46AC-AC14-9EAA1D143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889AAF-B9AD-4AD6-AD67-631E5D42F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81473E-9649-432D-8C7F-38D390D79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9D4E26-41EB-4952-8B50-6DCDAF18F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72B2D5-07AB-4519-BAC8-647A61706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CE06F-87EB-4458-B3D9-56D4959B3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13010513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柜门厂安全培训试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柜门厂安全操作规程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常见柜门厂安全隐患及预防措施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安全事故应急处理与演练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安全意识培养与行为规范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https://d.book118.com/998130105130006031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2024-09-08T22:41:21.334</cp:lastPrinted>
  <dcterms:created xsi:type="dcterms:W3CDTF">2024-09-08T14:41:21Z</dcterms:created>
  <dcterms:modified xsi:type="dcterms:W3CDTF">2024-09-08T14:41:23Z</dcterms:modified>
</cp:coreProperties>
</file>