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0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20DBB-4753-47DD-BB21-B34E4468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F57E3-9596-4062-B917-EEBBC373B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E3BFA-3754-4B84-B66C-F251184AA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FFCB3-0D37-40AD-A0A4-AA71395C3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EA2B1-2F82-403C-ACE0-0B08BEE15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B7ED2-41DE-4623-AE19-7BC4BEDC0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49624-2518-4A25-AC76-B75C48EB9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B3D96-10B5-4C91-9367-3E0FC8C96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69C32-8B9A-4D74-8201-A7AD15452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6534E-7F91-45F8-85FF-6C08DE6B6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AE9A-FED7-471C-9087-3ACB66C34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097" r:id="rId2"/>
    <p:sldLayoutId id="2147488098" r:id="rId3"/>
    <p:sldLayoutId id="2147488099" r:id="rId4"/>
    <p:sldLayoutId id="2147488100" r:id="rId5"/>
    <p:sldLayoutId id="2147488101" r:id="rId6"/>
    <p:sldLayoutId id="2147488102" r:id="rId7"/>
    <p:sldLayoutId id="2147488103" r:id="rId8"/>
    <p:sldLayoutId id="2147488104" r:id="rId9"/>
    <p:sldLayoutId id="2147488105" r:id="rId10"/>
    <p:sldLayoutId id="21474881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013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工会经费收支管理规定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工会经费收支管理规定概述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工会经费收入管理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工会经费支出管理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工会经费预算管理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工会经费监督管理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附则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工会经费收支管理规定概述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工会经费收支管理规定的目的和意义</a:t>
            </a:r>
            <a:endParaRPr lang="zh-CN" altLang="en-US"/>
          </a:p>
        </p:txBody>
      </p:sp>
      <p:sp>
        <p:nvSpPr>
          <p:cNvPr id="1048914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7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目的：规范工会经费收支管理，保障工会组织的正常运转和职工权益。</a:t>
            </a:r>
            <a:endParaRPr lang="zh-CN" altLang="en-US" sz="17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意义：加强工会经费收支管理的监督，提高工会经费的使用效益，促进工会事业的健康发展。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工会经费收支管理规定的主要内容</a:t>
            </a:r>
            <a:endParaRPr lang="zh-CN" altLang="en-US"/>
          </a:p>
        </p:txBody>
      </p:sp>
      <p:sp>
        <p:nvSpPr>
          <p:cNvPr id="10489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工会经费的来源和用途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工会经费收支的管理原则和程序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工会经费收支的监督和检查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违反规定的法律责任和处罚措施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工会经费收入管理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工会经费收入来源</a:t>
            </a:r>
            <a:endParaRPr lang="zh-CN" altLang="en-US"/>
          </a:p>
        </p:txBody>
      </p:sp>
      <p:sp>
        <p:nvSpPr>
          <p:cNvPr id="10490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会费收入：会员按照规定向工会缴纳的会费。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拨缴经费收入：单位按照规定向工会拨缴的经费。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政府补助收入：各级人民政府为了支持工会开展活动，按规定给予工会的各类补助款项。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其他收入：包括上级工会补助、利息收入等。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工会经费收入的确认和计量</a:t>
            </a:r>
            <a:endParaRPr lang="zh-CN" altLang="en-US"/>
          </a:p>
        </p:txBody>
      </p:sp>
      <p:sp>
        <p:nvSpPr>
          <p:cNvPr id="10491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工会经费收入的计量：按照国家有关规定和标准进行计量，确保准确性和合规性。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工会经费收入的来源：会费收入、拨缴经费收入、上级补助收入、政府补助收入、行政事业性收入等。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工会经费收入的确认：根据不同来源的收入，按照权责发生制和收付实现制原则进行确认。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工会经费收入的记录：建立完善的收入记录制度，确保收入信息的完整性和可追溯性。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工会经费收入的核算和报告</a:t>
            </a:r>
            <a:endParaRPr lang="zh-CN" altLang="en-US"/>
          </a:p>
        </p:txBody>
      </p:sp>
      <p:sp>
        <p:nvSpPr>
          <p:cNvPr id="10491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核算内容：包括会费收入、经费拨款收入、事业收入、投资收益、其他收入等。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核算方式：按照国家规定，工会经费收入采用分级核算方式，各级工会分别进行核算。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报告要求：各级工会应当按照规定向上一级工会报告经费收支和资产管理情况，接受上级工会的监督和指导。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公开透明：工会经费收支管理规定应当公开透明，接受会员监督，确保经费使用的合法、合规和效益。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工会经费支出管理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工会经费支出的范围和标准</a:t>
            </a:r>
            <a:endParaRPr lang="zh-CN" altLang="en-US"/>
          </a:p>
        </p:txBody>
      </p:sp>
      <p:sp>
        <p:nvSpPr>
          <p:cNvPr id="10492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工会经费的支出范围：包括职工活动支出、维权支出、业务支出、资本性支出等。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工会经费的支出标准：根据国家有关规定和工会的实际情况制定，并严格执行审批程序。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工会经费支出的原则：坚持服务职工、合理使用、注重效益的原则，确保工会经费的有效使用。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工会经费支出的监管：建立健全工会经费收支管理制度，加强内部审计和监督检查，确保工会经费的合法、合规使用。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工会经费支出的审批和报销程序</a:t>
            </a:r>
            <a:endParaRPr lang="zh-CN" altLang="en-US"/>
          </a:p>
        </p:txBody>
      </p:sp>
      <p:sp>
        <p:nvSpPr>
          <p:cNvPr id="10493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审批程序：工会经费支出需经审批，审批流程包括预算审批、费用审批和报销审批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报销程序：报销时需提供发票、报销单等凭证，按照审批流程逐级审批后报销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审批和报销注意事项：审批和报销过程中需注意凭证的真实性、合法性和完整性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违规处理：如有违规行为，将按照相关规定进行处理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https://d.book118.com/998130134054006045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工会经费收支管理规定</vt:lpstr>
      <vt:lpstr>目录</vt:lpstr>
      <vt:lpstr>工会经费收支管理规定概述</vt:lpstr>
      <vt:lpstr>工会经费收支管理规定的目的和意义</vt:lpstr>
      <vt:lpstr>工会经费收支管理规定的主要内容</vt:lpstr>
      <vt:lpstr>工会经费收入管理</vt:lpstr>
      <vt:lpstr>工会经费收入来源</vt:lpstr>
      <vt:lpstr>工会经费收入的确认和计量</vt:lpstr>
      <vt:lpstr>工会经费收入的核算和报告</vt:lpstr>
      <vt:lpstr>工会经费支出管理</vt:lpstr>
      <vt:lpstr>工会经费支出的范围和标准</vt:lpstr>
      <vt:lpstr>工会经费支出的审批和报销程序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2024-09-25T21:56:21.405</cp:lastPrinted>
  <dcterms:created xsi:type="dcterms:W3CDTF">2024-09-25T13:56:21Z</dcterms:created>
  <dcterms:modified xsi:type="dcterms:W3CDTF">2024-09-25T13:56:23Z</dcterms:modified>
</cp:coreProperties>
</file>