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A8C9CA9-A8EF-4514-B7C9-5186F3915C6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9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EAFE62-5A41-4D9C-A02F-A8C4609F3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E66BAC-01E5-4B3B-863B-A75A7270F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EF33DD-051E-4F5F-AACF-D9DB52B72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0D124A-C72F-403F-A11A-9F1A6869E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D650AF-DA2E-4868-A03F-24EA97BA8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615C9C-5B24-4D74-8248-9C9D2BD3B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47BC52-7176-43C1-B93E-E17686308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2CFCB4-59D9-4D85-8B29-3FEA5AAA0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4008DE-24BF-49E6-9822-F7C5AFE11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E5F22F-88D5-49F8-8ED7-1312446B7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939E01-A7DC-426D-99C1-35F4BB2CC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802A4B3-1FAA-4707-A4FA-FD21E462C3E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14790E6-4174-48D2-9A78-6694EF848CC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131005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行业管理创新能力提升培训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课程简介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行业管理趋势分析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战略规划与执行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团队建设与领导力培养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技术应用与创新实践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课程简介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行业管理创新能力培训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本课程旨在帮助企业提升管理团队的创新能力，适应未来发展趋势。涵盖行业管理的最新趋势、创新实践案例和解决方案。培训内容包括战略规划、团队建设和技术应用等方面。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把握未来发展机遇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理解行业发展趋势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提高企业竞争力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掌握管理创新能力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制定长期规划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提升战略思维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准确把握市场动态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增强决策能力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线下培训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集中学习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座谈交流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实践训练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实地考察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案例分析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线上课程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网络直播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视频教学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培训师资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来自知名企业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行业专家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适应企业需求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量身定制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丰富实战经验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管理顾问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通过本培训课程，企业领导者将获得全面的行业管理创新能力提升，推动企业迈向更加光明的未来。希望每位学员能够将所学知识运用于实践中，取得更大的成功。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行业管理趋势分析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当前行业发展现状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当前行业市场竞争异常激烈，企业需要不断创新求变。随着技术的不断进步，新的商业模式和管理方式不断涌现。消费者需求也日益多样化，要求企业能够灵活应对这些挑战。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未来发展趋势预测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技术深度融合管理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人工智能、大数据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企业核心竞争力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环保、可持续发展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企业管理趋势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平民化、数字化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管理创新能力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企业竞争力的重要体现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持续创新、持续发展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有效的管理创新能力的关键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管理创新的重要性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企业生存发展的根本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行业管理创新的挑战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思维转变的重要性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传统管理思维的束缚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建立全面风险管理体系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风险应对能力不强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持续学习与提升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人才培养不足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行业管理创新能力提升培训对企业未来发展至关重要。只有不断适应变化，勇于创新，才能在激烈的市场竞争中立于不败之地。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战略规划与执行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制定有效战略规划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明确企业定位和发展方向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分析内外部环境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及时调整战略方向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持续评估战略执行情况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量化指标，建立战略执行计划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设定战略目标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提升团队执行力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建立激励机制，激励团队成员的积极性和创造性。 建立有效沟通机制，确保信息畅通和意见沟通。 培养团队的协作意识和团队精神，共同完成目标任务。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创新管理模式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结合实际情况进行创新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探索适合企业特点的管理模式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借鉴其他行业或企业的成功经验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借鉴成功经验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提高管理效率和效果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不断优化管理流程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运用云计算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优化企业管理体系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防范各类风险和威胁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物联网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运用技术助力管理创新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借助大数据分析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提升管理效率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加强信息安全管理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团队建设与领导力培养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https://d.book118.com/998131005010006050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21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行业管理创新能力提升培训</vt:lpstr>
      <vt:lpstr>目录</vt:lpstr>
      <vt:lpstr>第1章 课程简介</vt:lpstr>
      <vt:lpstr> </vt:lpstr>
      <vt:lpstr>培训目标</vt:lpstr>
      <vt:lpstr>培训形式</vt:lpstr>
      <vt:lpstr>培训师资</vt:lpstr>
      <vt:lpstr>结尾</vt:lpstr>
      <vt:lpstr>第2章 行业管理趋势分析</vt:lpstr>
      <vt:lpstr> </vt:lpstr>
      <vt:lpstr>未来发展趋势预测</vt:lpstr>
      <vt:lpstr>管理创新的重要性</vt:lpstr>
      <vt:lpstr>行业管理创新的挑战</vt:lpstr>
      <vt:lpstr>结语</vt:lpstr>
      <vt:lpstr>第3章 战略规划与执行</vt:lpstr>
      <vt:lpstr>制定有效战略规划</vt:lpstr>
      <vt:lpstr> </vt:lpstr>
      <vt:lpstr>创新管理模式</vt:lpstr>
      <vt:lpstr>运用技术助力管理创新</vt:lpstr>
      <vt:lpstr>第四章 团队建设与领导力培养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2024-09-29T14:36:30.444</cp:lastPrinted>
  <dcterms:created xsi:type="dcterms:W3CDTF">2024-09-29T06:36:30Z</dcterms:created>
  <dcterms:modified xsi:type="dcterms:W3CDTF">2024-09-29T06:36:32Z</dcterms:modified>
</cp:coreProperties>
</file>