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0F4AD-6B35-4B88-B570-2F1A22EDD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AFCD0-D028-4015-9143-A518C8DD7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02BA7-6903-40AD-B89D-4CE4D4BDF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F868CE-8BA0-4E01-9418-A920299F1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40969F-FFF2-4219-BA08-2484BA58C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BC8118-0C65-4967-8BED-9454A5AD0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F9E3EB-E70C-48CE-9C3E-B88C19FA0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F0D99-867B-440F-B4EF-7E001AD2C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1B8134-D2E0-4060-82C8-514F0760A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2B82D-76E2-4720-8C39-400C42888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533EA-1FC2-4038-8F1D-6440275D7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3106111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蓝色年终工作总结汇报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个人能力提升与成长轨迹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客户服务质量与满意度改善情况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内部管理制度完善与执行效果评估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行业动态关注与市场竞争策略调整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111" b="311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756" r="1675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本年度主要工作完成情况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完成了市场调研和分析，为公司的战略决策提供了有力支持。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成功组织了多场行业交流活动，提升了公司在行业内的知名度和影响力。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积极推进了多个重点项目的实施，确保了项目按时按质完成。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加强了与合作伙伴的沟通和协作，实现了资源共享和互利共赢。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实现了年初制定的销售目标，销售额较去年同期增长了20%。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客户满意度得到了显著提升，客户投诉率降低了10%。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成本控制效果显著，成本支出较预算节约了5%。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员工绩效整体提升，优秀员工占比提高了8%。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业绩指标达成情况分析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创新性地推出了新产品线，填补了市场空白，获得了行业内的广泛认可。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在行业内率先开展了绿色环保行动，积极履行社会责任，赢得了社会各界的赞誉。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成功实施了数字化转型战略，提高了公司的运营效率和竞争力。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打造了高效协作的团队文化，激发了员工的创造力和凝聚力，为公司的发展注入了新的活力。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亮点成果展示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强化跨部门协作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我们打破了部门壁垒，推动了跨部门协作。通过定期召开跨部门会议和分享会，促进了不同部门之间的信息交流和合作，提高了整体工作效率。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推行敏捷开发模式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为了提高团队的响应速度和灵活性，我们引入了敏捷开发模式。通过短周期的迭代开发和持续反馈，我们实现了项目需求的快速响应和调整。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实践远程协作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面对疫情带来的挑战，我们积极实践远程协作模式。通过在线会议、文档共享和远程开发等工具，我们保证了团队的高效运转和项目的顺利推进。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4583" r="2458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000" r="20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团队协作模式创新及实践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我们建立了定期的跨部门沟通会议机制，确保各部门之间能够及时交流工作进展、需求和问题，促进了信息的畅通和问题的解决。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建立有效沟通机制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我们注重培养团队成员之间的信任与合作意识。通过团队建设活动和经验分享会，增进了彼此的了解和信任，提高了协作效率。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强化信任与合作意识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我们推动了不同部门之间的资源共享，包括技术资源、人力资源和物资资源等。通过资源的共享和优化配置，实现了资源的最大化利用和成本的降低。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推动资源共享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跨部门沟通协作经验分享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打造共同愿景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我们与团队成员共同制定了团队的发展愿景和目标，使每个成员都能明确自己的方向和努力的目标，增强了团队的向心力和凝聚力。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营造积极氛围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我们注重营造积极向上的团队氛围，鼓励成员之间互相支持和帮助。通过举办团建活动、庆祝重要节点等方式，增进了团队成员之间的友谊和信任。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强化激励机制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我们建立了完善的激励机制，包括物质激励和精神激励等。通过设立奖金、晋升机会、荣誉称号等奖励措施，激发了团队成员的积极性和创造力。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团队凝聚力建设举措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个人能力提升与成长轨迹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参加专业培训课程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阅读专业书籍和文献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参与实际项目锻炼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获得专业认证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专业技能水平提高途径及成果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通过参加行业内的专业培训课程，系统地学习了相关知识和技能，提高了自己在专业领域内的水平。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通过参与实际项目，将所学理论知识应用于实践中，不断积累经验，提高实际操作能力。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积极阅读专业书籍和文献，不断拓宽知识面，加深对专业领域的理解。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通过考试获得相关专业认证，证明自己在专业领域内的能力和水平。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在面对问题时，首先深入分析问题的本质和根源，以便更好地找到解决方案。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分析问题本质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提出多种解决方案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实施方案并跟踪效果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针对问题提出多种可能的解决方案，并对每种方案进行评估和比较，选择最优方案。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将所选方案付诸实践，并密切关注实施效果，根据实际情况进行调整和改进。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在解决问题后，及时总结经验教训，以便在未来遇到类似问题时能够更快地找到解决方法。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解决问题能力锻炼过程分享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https://d.book118.com/998131061113006034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2024-09-13T05:56:39.413</cp:lastPrinted>
  <dcterms:created xsi:type="dcterms:W3CDTF">2024-09-12T21:56:39Z</dcterms:created>
  <dcterms:modified xsi:type="dcterms:W3CDTF">2024-09-12T21:56:41Z</dcterms:modified>
</cp:coreProperties>
</file>