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4DE25-8F31-4247-9D9F-C4E00278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BC5B8-91FF-419F-BAF9-96B3263F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EAAAB-EC06-4B55-8927-EBA3DBB6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A9787-EC37-4593-8108-9E4921F6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0F585-07A7-45F7-964E-72B419882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53B35-5FD2-4AA4-943F-85EF288D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6B388-FE02-46A5-93B4-890132AC2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F18EA-789D-41FB-AE49-840774644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1A0D6-6FC9-4E1A-88F0-36C04BD7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B4230-C745-46FF-B461-7EB7AF2DB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B44B0-409B-42AF-A727-0B7478DD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1114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精细化管理讲座的学习感言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精细化管理理念感悟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精细化管理方法学习体会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精细化管理工具应用心得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精细化管理实践反思与展望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随着社会经济的发展和企业竞争的加剧，粗放式的管理方式已无法满足现代企业的需求，精细化管理成为提升企业竞争力的重要手段。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精细化管理能够降低企业成本、提高产品质量和客户满意度，进而提升企业的市场占有率和盈利能力。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当前管理现状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掌握精细化管理的核心理念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通过学习精细化管理讲座，深入了解精细化管理的内涵、原则和方法，以便在实际工作中加以应用。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将精细化管理的理念和方法内化为自身的管理素养，提高个人在工作中的计划、组织、领导和控制能力。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讲座涵盖了精细化管理的基本概念、原则、方法和实践案例，既有理论阐述，也有实践指导，内容丰富、深入浅出。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讲座采用讲解、案例分析、互动讨论等多种形式，使学习者在轻松愉快的氛围中掌握精细化管理的精髓。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精细化管理理念感悟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精细化管理通过优化流程、提高效率，有助于企业在激烈的市场竞争中脱颖而出。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精细化管理能够减少浪费、降低成本，提高企业的盈利能力。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精细化管理注重细节，有助于提高产品质量和客户满意度。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精细化管理是企业战略执行的关键环节，有助于将企业战略转化为具体的行动计划和目标。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45" r="334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促进企业战略落地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精细化管理通过优化资源配置、提高流程效率，有助于提升企业整体运营效率。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提升企业运营效率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精细化管理强调精益求精、追求卓越，有助于培育企业的核心价值观和企业文化。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培育企业文化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精细化管理与企业发展的关系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精细化管理要求员工具备高度的责任心和敬业精神，有助于提升个人职业素养。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掌握精细化管理理念和方法的员工，在职业发展中更具竞争力。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精细化管理涉及多个领域和岗位，掌握相关技能的员工在职业发展中拥有更多的选择和发展空间。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精细化管理对个人职业发展的影响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精细化管理方法学习体会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通过制定明确的时间表，合理安排每项任务的时间，提高工作效率。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时间分配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根据任务的优先级和重要性，合理分配时间资源，确保关键任务得到优先处理。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实时监控时间利用情况，及时调整计划，避免时间浪费。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针对分析结果，对工作流程进行改进和优化，提高工作效率和质量。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对现有工作流程进行深入分析，找出瓶颈和问题所在。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制定标准化的工作流程和操作规范，确保工作的稳定性和可持续性。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工作流程优化方法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https://d.book118.com/998131114127006044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2024-09-25T03:29:42.934</cp:lastPrinted>
  <dcterms:created xsi:type="dcterms:W3CDTF">2024-09-24T19:29:42Z</dcterms:created>
  <dcterms:modified xsi:type="dcterms:W3CDTF">2024-09-24T19:29:45Z</dcterms:modified>
</cp:coreProperties>
</file>