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0BBAE-4673-469E-A11A-2D21B003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7741F-3C62-4652-9201-8CD85F0FD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D1A85-DD26-4824-B352-D5BFCBED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6597D-4560-4400-B0A8-A5711D8E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3F3EB-1289-4987-9DD2-9ECDCF54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B2B04-96C0-40F6-BC37-3F496EC7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9F634-78DA-4C96-AFBB-D81303A7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42F71-FB30-469B-A1E5-CB18BBBB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F892E-FD6D-48D8-A583-F4915EC3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3A588-5BBB-403B-BB7C-4B09BED73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4B75B-31C7-4C2A-9194-24087E08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114006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厨房员工年终工作总结报告\n## 1.厨房团队概述及人员构成\n### 1.1厨房团队的组织架构及职责划分\n### 1.2厨房员工的岗位分布及技能特点\n### 1.3厨房团队的人员流动情况及原因分析\n## 2.厨房菜品及服务质量评估\n### 2.1厨房菜品的口味及摆盘评价\n### 2.2厨房菜品的出品速度及稳定性评估\n### 2.3顾客对厨房菜品的满意度调查与分析\n## 3.厨房员工培训及团队建设\n### 3.1厨房员工的专业技能培训及提升\n### 3.2厨房团队的文化建设及凝聚力提升\n### 3.3厨房员工的职业规划及激励机制\n## 4.厨房设备设施及环境卫生管理\n### 4.1厨房设备的维护及更新情况\n### 4.2厨房环境卫生的管理及检查制度\n### 4.3厨房安全及防火防盗措施的落实\n## 5.厨房成本控制及毛利提升\n### 5.1厨房原材料的采购及库存管理\n### 5.2厨房菜品的毛利率分析及优化\n### 5.3厨房成本控制的措施及效果评估\n## 6.未来厨房发展方向及改进措施\n### 6.1厨房行业趋势分析及应对策略\n### 6.2厨房菜品的创新及特色化发展\n### 6.3厨房管理的智能化及绿色环保方向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厨房员工年终工作总结报告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厨房团队概述及人员构成</a:t>
            </a:r>
            <a:endParaRPr/>
          </a:p>
        </p:txBody>
      </p:sp>
      <p:sp>
        <p:nvSpPr>
          <p:cNvPr id="8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厨房团队的组织架构及职责划分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厨房团队分为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炒锅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砧板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四个小组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炒锅组负责菜品的烹饪和调味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砧板组负责食材的切割和准备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打荷组负责菜品的装盘和出菜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洗碗组负责餐具的清洗和消毒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每个小组设有一名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，负责管理和指导本组成员的工作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厨房团队还设有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厨师长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，对整个厨房团队进行管理、监督和培训</a:t>
            </a:r>
            <a:endParaRPr/>
          </a:p>
        </p:txBody>
      </p:sp>
      <p:cxnSp>
        <p:nvCxnSpPr>
          <p:cNvPr id="14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29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炒锅员工：负责烹饪各类菜品，要求有较高的烹饪技能和独特的菜品口味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砧板员工：负责食材的切割和准备，要求有较好的刀工和食材搭配能力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打荷员工：负责菜品的装盘和出菜，要求有较高的审美观念和出菜速度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洗碗员工：负责餐具的清洗和消毒，要求有较强的工作责任心和耐心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厨房员工的岗位分布及技能特点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厨房团队的人员流动情况及原因分析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厨房团队的人员流动率相对较高，主要原因有：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工作压力大，劳动强度大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薪资待遇相对较低，缺乏竞争力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职业发展空间有限，晋升机会较少</a:t>
            </a:r>
            <a:endParaRPr/>
          </a:p>
        </p:txBody>
      </p:sp>
      <p:cxnSp>
        <p:nvCxnSpPr>
          <p:cNvPr id="16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r="-29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厨房菜品及服务质量评估</a:t>
            </a:r>
            <a:endParaRPr/>
          </a:p>
        </p:txBody>
      </p:sp>
      <p:sp>
        <p:nvSpPr>
          <p:cNvPr id="16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厨房菜品的口味及摆盘评价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菜品口味：厨房团队注重菜品口味的多样性，以满足不同顾客的口味需求</a:t>
                </a:r>
                <a:endParaRPr/>
              </a:p>
            </p:txBody>
          </p:sp>
          <p:cxnSp>
            <p:nvCxnSpPr>
              <p:cNvPr id="17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菜品摆盘：厨房团队注重菜品的摆盘设计，以提升菜品的视觉美感</a:t>
                </a:r>
                <a:endParaRPr/>
              </a:p>
            </p:txBody>
          </p:sp>
        </p:grpSp>
        <p:grpSp>
          <p:nvGrpSpPr>
            <p:cNvPr id="17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菜品创新：厨房团队会根据季节和市场需求，推出新的菜品，以保持竞争力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厨房菜品的出品速度及稳定性评估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87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出品速度：厨房团队通过优化工作流程，提高菜品的出品速度，以满足顾客的需求</a:t>
                </a:r>
                <a:endParaRPr/>
              </a:p>
            </p:txBody>
          </p:sp>
          <p:cxnSp>
            <p:nvCxnSpPr>
              <p:cNvPr id="19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2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稳定性：厨房团队注重菜品质量的稳定性，以保持菜品口味的连贯性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9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0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1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03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04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满意度调查：厨房团队会定期进行顾客满意度调查，以了解顾客对菜品和服务的评价</a:t>
                </a:r>
                <a:endParaRPr/>
              </a:p>
            </p:txBody>
          </p:sp>
        </p:grpSp>
        <p:grpSp>
          <p:nvGrpSpPr>
            <p:cNvPr id="205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06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分析结果：根据调查结果，厨房团队会针对顾客的意见进行改进，以提高顾客满意度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顾客对厨房菜品的满意度调查与分析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厨房员工培训及团队建设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培训计划：厨房团队会制定详细的培训计划，以提高员工的专业技能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培训内容：培训内容包括烹饪技巧、食材搭配、菜品摆盘等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培训方式：厨房团队采用线上线下相结合的方式，进行员工培训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厨房员工的专业技能培训及提升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厨房团队的文化建设及凝聚力提升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团队活动：厨房团队会定期组织团队活动，以增强团队凝聚力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企业文化：厨房团队会加强企业文化的宣传，使员工更好地融入企业文化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33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34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职业规划：厨房团队会帮助员工制定职业规划，提供晋升机会</a:t>
                </a:r>
                <a:endParaRPr/>
              </a:p>
            </p:txBody>
          </p:sp>
        </p:grpSp>
        <p:grpSp>
          <p:nvGrpSpPr>
            <p:cNvPr id="36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37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激励机制：厨房团队会通过设立奖励、晋升等方式，激励员工提高工作积极性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厨房员工的职业规划及激励机制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https://d.book118.com/998131140061006040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厨房员工年终工作总结报告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2024-09-18T22:09:44.481</cp:lastPrinted>
  <dcterms:created xsi:type="dcterms:W3CDTF">2024-09-18T14:09:44Z</dcterms:created>
  <dcterms:modified xsi:type="dcterms:W3CDTF">2024-09-18T14:09:46Z</dcterms:modified>
</cp:coreProperties>
</file>