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79199-1D9E-4CD8-B3EB-5B9222B61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D7A29-9403-4DAA-AEB5-26E69559F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FC567-E243-4B18-9727-40D31E2CA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B49B0-1575-478B-89BB-3099E3DB4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ADAA01-A6FB-4D47-B396-8AFCDC5F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0CE701-2798-4B58-AC64-2063CB51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5A9D17-B2BD-4CFF-B2F1-DC957DCB4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319E1-4ADB-43F1-94CC-ACE9707F8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A13D2-A345-473B-B09E-3076FE4B7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26365-EB09-4362-9A4F-8AFC8608D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0E5DA-BA47-4E9B-9610-FB6E87CD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321300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二等助学金计划书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助学金计划概述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近年来，国家高度重视教育公平，推出了一系列教育资助政策，以减轻家庭经济困难学生的经济负担。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据统计，贫困生在高校中占据一定比例，他们面临着学费、生活费等经济压力，影响其接受高等教育的机会。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贫困生比例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社会各界对贫困生的关注度逐渐提高，企业和个人纷纷参与到教育资助事业中，共同推动教育公平。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提高学业完成率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减轻经济压力后，贫困生能够更专注于学业，提高学业完成率和毕业率。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助学金计划弘扬了社会正能量，激发了社会各界对教育事业的支持和关注。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培养人才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助学金计划有助于培养更多优秀人才，为社会和国家的发展做出贡献。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通过提供助学金，减轻贫困生的经济负担，保障他们接受高等教育的机会，进一步促进教育公平。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助学金计划概述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促进校园文化建设，增强学生之间的团结和互助精神。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为有经济困难的学生提供资助，减轻其经济压力，使其能够顺利完成学业。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激励学生在学业上取得优异成绩，培养其综合素质和领导能力。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面向全校所有符合条件的学生开放，不受专业、年级限制。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资助内容包括学费、生活费、学习资料等必要支出。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优先考虑家庭经济困难、品学兼优的学生。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本助学金计划实施期限为三年，每年评选一次。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期限1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学生在获得资助后，需按照学校要求完成相应的学业和表现要求。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学校将根据实际情况对助学金计划进行评估和调整，确保其可持续性和有效性。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期限3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计划期限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申请条件与流程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学术表现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申请者需在上一学年取得平均绩点3.0以上（满分4.0），且无挂科记录。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社会实践经验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申请者需具备一定社会实践经验，如志愿服务、社团活动等。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申请者需提供家庭经济状况证明，如家庭年收入低于当地平均收入水平，优先考虑。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其他条件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申请者需品行端正，无违纪记录，且需为全日制在校学生。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准备材料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申请者需准备个人申请表、成绩单、家庭经济状况证明及相关社会实践证明材料。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评审流程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学校将根据评审标准对申请材料进行初审，筛选出符合条件的申请者进入复审环节。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在线申请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申请者需登录学校官方网站，填写完整的在线申请表格。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公示与发放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经过复审，学校将公示最终获得二等助学金的名单，并按照学校规定发放助学金。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学术表现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申请者的学术表现是评审的重要指标，包括平均绩点和课程难度等。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学校将综合考虑申请者的家庭经济状况，以确定其是否需要资助。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社会实践经验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具备一定社会实践经验的申请者将在评审中得到优先考虑。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其他条件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申请者的品行、违纪记录和全日制在校状态等因素也将影响评审结果。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资金来源与管理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政府拨款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国家或地方政府为支持教育事业发展，提供一定比例的财政拨款，作为二等助学金的资金来源之一。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社会捐赠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通过设立教育基金会、接受企业和社会团体的捐赠等方式，吸引社会资本投入，为二等助学金提供资金支持。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学校自筹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学校通过自身资源，如校办企业、校友捐赠等方式筹集资金，作为二等助学金的补充来源。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设立专项账户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为确保资金安全，应设立专门的二等助学金账户，对资金进行集中管理。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严格审批程序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制定详细的审批流程和标准，确保资助对象符合条件，防止滥用和挪用资金。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定期审计与公示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定期对二等助学金的使用情况进行审计，并将审计结果向社会公示，接受监督。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https://d.book118.com/998132130002006031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2024-09-07T15:22:01.719</cp:lastPrinted>
  <dcterms:created xsi:type="dcterms:W3CDTF">2024-09-07T07:22:01Z</dcterms:created>
  <dcterms:modified xsi:type="dcterms:W3CDTF">2024-09-07T07:22:03Z</dcterms:modified>
</cp:coreProperties>
</file>