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9F0022-9C2B-4288-8EBB-0FEAE4FD3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819C25-89D6-4C67-9BA3-AF8237CA1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3E25A6-E8A4-42AF-A153-B25BE98A1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E37587-0C5E-4010-81C6-589E3A3C1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2E9644-1BBD-411E-8DBC-6D114B7DD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DBE292-6EE4-4492-8137-33A4F020E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6F0ED4-610C-4D8F-A17E-1CD5D9819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EC4CF7-6F01-4D3E-A78E-70AD8D47D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D4A632-8D7D-46F1-A7A4-4637B7985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A4CF9C-2BFC-43FB-8C06-733A36DCB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9BBFF0-FE52-4801-9D5B-C26B76495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13306100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心理健康广义概念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心理健康的评估和诊断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促进心理健康的策略和技巧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心理健康的维护和提升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心理健康的社会支持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45" b="190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心理健康的普遍定义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心理健康是指个体内部心理过程和外部行为的一种良好的适应状态，包括情绪稳定、积极向上、自我认知客观、人际关系和谐等方面。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心理健康强调个体在应对生活压力、挫折和困难时能够保持心理平衡，并具备有效的应对策略。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3000" r="13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心理健康不仅指个体内部心理状态的健康，还涉及到个体与外部环境的互动和适应。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广义的心理健康包括个体在认知、情感、意志、行为等方面的协调与平衡，以及与外部环境的互动和适应能力。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心理健康的广义定义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心理健康与生理健康相互影响，两者之间存在密切的联系。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良好的心理健康有助于维护和促进生理健康，而生理健康的状态也会对个体的心理状态产生影响。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心理和生理之间的相互作用在个体应对压力、疾病和其他生活事件中起着重要作用。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25938" r="25938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心理健康与生理健康的关系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心理健康有助于个体更好地应对生活中的挑战和压力，提高生活满意度和幸福感。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297" r="429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促进人际关系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降低健康风险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958" r="7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心理健康的人更容易建立良好的人际关系，减少人际冲突，增强社交能力。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心理健康与身体健康密切相关，心理健康问题可能导致各种身体疾病。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对个人生活的影响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7644" b="1764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对社会的影响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减少社会问题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心理健康问题可能导致各种社会问题，如犯罪、暴力、家庭破裂等，提高心理健康水平有助于减少这些问题的发生。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心理健康的人更能够理解和尊重他人，促进社会和谐与稳定。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提高社会生产力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心理健康的员工更能够发挥自己的潜力，提高工作效率和创造力，促进社会生产力的发展。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心理健康的学生更能够集中注意力，提高学习效率和学习成绩。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提高学习效率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心理健康的员工更能够应对工作压力，提高工作满意度和职业发展。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增强工作能力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心理健康问题可能导致各种职场问题，如工作效率低下、人际关系紧张等，提高员工心理健康水平有助于减少这些问题。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减少职场问题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对学习和工作的影响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心理健康的评估和诊断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通过自我观察和反思，评估自己的心理状态和情绪变化。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使用标准化心理测验工具，如焦虑、抑郁等量表，评估个体心理状态。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心理测验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通过与专业心理咨询师或心理医生的深入交流，了解个体心理状况和问题。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临床访谈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通过观察个体的行为、言语、情绪等表现，评估其心理健康状况。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心理健康评估的方法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28" r="1672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749" r="2974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常见的心理健康问题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表现为过度担心、紧张不安、恐惧等情绪障碍。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表现为持续的情绪低落、兴趣丧失、睡眠障碍等。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表现为反复出现强迫思维和行为，无法自控。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由于经历创伤事件而产生的持续的心理障碍。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强迫症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创伤后应激障碍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https://d.book118.com/998133061002006044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2024-09-23T18:21:11.291</cp:lastPrinted>
  <dcterms:created xsi:type="dcterms:W3CDTF">2024-09-23T10:21:11Z</dcterms:created>
  <dcterms:modified xsi:type="dcterms:W3CDTF">2024-09-23T10:21:13Z</dcterms:modified>
</cp:coreProperties>
</file>