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6753F-4D2F-4632-8082-6036731F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88F4A-C537-407F-8FCF-4FF46105A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452A1-FA41-4901-A1C9-4A9BC025A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B9F63-3655-4F93-AA8C-C3503EC10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08B70-0B35-4A33-858F-EE4EF22A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41B4F9-0A8B-42EF-8A36-019283CB0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E9D34-FAC0-40B0-AA5C-DF34F75A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44CC6-F781-402C-B569-BC167430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B8DC9-D8ED-4631-9C5B-C10688B55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D74E8-363E-4B55-968D-B8BFACC3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B5BD6-BB49-4A47-9553-14E5FC02D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3064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《儿科气道护理》PPT课件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儿科气道护理常见问题与处理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儿科气道护理实践案例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儿科气道护理的定义与重要性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儿科气道护理是指针对儿童患者的呼吸道问题进行的专业护理，包括保持呼吸道通畅、预防和治疗呼吸道疾病等。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儿童呼吸道疾病是常见病、多发病，如感冒、哮喘等，良好的气道护理有助于减轻症状、预防并发症，对儿童健康至关重要。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285" r="1528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儿科气道护理的基本原则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及时清理呼吸道分泌物，保持室内空气湿度适宜，鼓励患儿多饮水。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注意个人卫生，避免交叉感染，定期对患儿居住环境进行清洁和消毒。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遵医嘱使用呼吸道疾病治疗药物，避免滥用抗生素和激素类药物。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从古代的中医护理到现代的儿科护理，气道护理的历史源远流长。随着医学技术的进步，儿科气道护理的理念和技术也在不断更新和发展。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随着医学研究的深入和新技术的发展，儿科气道护理将更加注重个体化、精准化和预防性护理，同时也会更加注重与家长的沟通和合作。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儿科气道护理的历史与发展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儿科气道护理技术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及时清除呼吸道分泌物，保持患儿舒适体位，定期翻身拍背，鼓励患儿咳嗽排痰。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正确使用氧气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根据患儿病情和医生医嘱，合理调节氧气流量，注意用氧安全，定期检查氧气管路是否通畅。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对于痰液粘稠或呼吸道阻塞的患儿，需进行吸痰操作，注意吸痰时的压力和频率，避免造成损伤。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747" b="67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27" r="24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机械通气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对于严重呼吸衰竭的患儿，需进行机械通气治疗，医护人员需熟练掌握机械通气的操作技巧和注意事项。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气道湿化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对于呼吸道干燥的患儿，需进行气道湿化治疗，注意湿化液的选择和湿化温度的控制。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雾化吸入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雾化吸入治疗能够将药物直接作用于呼吸道，提高治疗效果，医护人员需根据患儿病情和医生医嘱合理选用雾化药物。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在紧急抢救时，需进行气管插管操作，以保持患儿呼吸道通畅，医护人员需熟练掌握气管插管的操作技巧和注意事项。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对于呼吸道异物的患儿，需进行支气管镜检以取出异物，医护人员需具备相关资质和经验，并熟练掌握支气管镜检的操作技巧和注意事项。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支气管镜检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儿科气道护理常见问题与处理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呼吸道梗阻是儿科气道护理中常见的问题之一，可能导致呼吸困难甚至窒息。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呼吸道梗阻通常由痰液、异物或肿胀的喉部引起，表现为呼吸困难、喘鸣和发绀等症状。处理方法包括保持呼吸道通畅、吸痰、使用支气管扩张剂等。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呼吸道梗阻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https://d.book118.com/998133064114006024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2024-09-01T00:38:23.070</cp:lastPrinted>
  <dcterms:created xsi:type="dcterms:W3CDTF">2024-08-31T16:38:23Z</dcterms:created>
  <dcterms:modified xsi:type="dcterms:W3CDTF">2024-08-31T16:38:25Z</dcterms:modified>
</cp:coreProperties>
</file>