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0BC65-FB9D-4E15-8DD9-05857E75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739FF-CF63-4787-9A0F-84D9C35C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41B83-CF43-43F5-BB16-D508A29F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AB9D7-0C00-4F5C-B728-9AF3AF8E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00D05-EEC2-4D58-A7C9-EB80B1E07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B73E8-A19C-407B-A870-AC454694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54DB9-B428-47E7-BA09-3A0E81CD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60A3B-2700-41AA-8D2E-FDE643FC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DEE18-ED5C-41CD-B81F-6B0C754C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5D49C-629E-4B23-9E06-0FB3F7A40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51DCD-AFD4-4672-A402-8D90AD55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27" r:id="rId2"/>
    <p:sldLayoutId id="2147486528" r:id="rId3"/>
    <p:sldLayoutId id="2147486529" r:id="rId4"/>
    <p:sldLayoutId id="2147486530" r:id="rId5"/>
    <p:sldLayoutId id="2147486531" r:id="rId6"/>
    <p:sldLayoutId id="2147486532" r:id="rId7"/>
    <p:sldLayoutId id="2147486533" r:id="rId8"/>
    <p:sldLayoutId id="2147486534" r:id="rId9"/>
    <p:sldLayoutId id="2147486535" r:id="rId10"/>
    <p:sldLayoutId id="21474865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310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市级医院营养治疗医嘱规范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营养治疗医嘱规范的目的和意义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营养治疗医嘱的内容和要求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营养治疗医嘱的执行和管理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营养治疗医嘱的培训和宣传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营养治疗医嘱规范的实施效果评估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营养治疗医嘱规范的目的和意义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规范市级医院营养治疗医嘱的必要性</a:t>
            </a:r>
            <a:endParaRPr lang="zh-CN" altLang="en-US"/>
          </a:p>
        </p:txBody>
      </p:sp>
      <p:sp>
        <p:nvSpPr>
          <p:cNvPr id="10489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提高医疗质量：确保营养治疗医嘱的准确性和科学性，提高医疗质量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保障患者安全：避免营养治疗医嘱的差错和遗漏，保障患者安全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提高工作效率：规范营养治疗医嘱的流程和格式，提高工作效率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促进医疗信息化：实现营养治疗医嘱的电子化和信息化，促进医疗信息化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营养治疗医嘱规范对患者的益处</a:t>
            </a:r>
            <a:endParaRPr lang="zh-CN" altLang="en-US"/>
          </a:p>
        </p:txBody>
      </p:sp>
      <p:sp>
        <p:nvSpPr>
          <p:cNvPr id="10489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提高治疗效果：通过合理营养治疗，提高患者的治疗效果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改善生活质量：通过营养治疗，改善患者的生活质量，提高患者的幸福感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降低医疗费用：通过营养治疗，降低患者的医疗费用，减轻患者的经济负担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提高患者满意度：通过营养治疗，提高患者的满意度，增强患者的信任感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营养治疗医嘱规范对医护人员的作用</a:t>
            </a:r>
            <a:endParaRPr lang="zh-CN" altLang="en-US"/>
          </a:p>
        </p:txBody>
      </p:sp>
      <p:sp>
        <p:nvSpPr>
          <p:cNvPr id="10490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提高医疗质量：规范化的医嘱可以提高医疗质量，确保患者得到最佳的营养治疗效果。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提高工作效率：通过规范化的医嘱，医护人员可以更快速、准确地执行营养治疗方案，提高工作效率。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保障患者安全：规范化的医嘱可以避免因医嘱错误导致的医疗事故，保障患者的安全。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促进团队协作：规范化的医嘱可以促进医护人员之间的协作，提高团队的工作效率和凝聚力。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营养治疗医嘱的内容和要求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营养治疗医嘱的基本原则</a:t>
            </a:r>
            <a:endParaRPr lang="zh-CN" altLang="en-US"/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营养治疗医嘱应包括患者的基本信息、营养状况评估、营养治疗方案、营养治疗目标、营养治疗监测和调整等内容。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营养治疗医嘱应由医生开具，并注明医嘱的适用范围和执行时间。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营养治疗医嘱应遵循循证医学原则，根据患者的病情、营养状况、治疗需求等因素制定个性化的营养治疗方案。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营养治疗医嘱应由营养师或营养治疗团队执行，并定期进行监测和调整，以确保营养治疗的效果和安全性。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营养治疗医嘱的开具流程</a:t>
            </a:r>
            <a:endParaRPr lang="zh-CN" altLang="en-US"/>
          </a:p>
        </p:txBody>
      </p:sp>
      <p:sp>
        <p:nvSpPr>
          <p:cNvPr id="1049178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医生根据患者的病情和营养状况，确定营养治疗方案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医生填写营养治疗医嘱单，包括患者的基本信息、诊断、治疗方案等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营养师根据医嘱单，制定具体的营养治疗计划，包括饮食、营养补充剂等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营养师将营养治疗计划提交给医生审核，医生签字确认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营养师将营养治疗计划交给患者或家属，并指导患者或家属如何执行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营养师定期随访患者，评估营养治疗效果，并根据需要调整治疗计划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营养治疗医嘱的具体内容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营养评估：包括营养状况、营养需求、营养风险等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营养诊断：根据营养评估结果，确定营养治疗方案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营养治疗方案：包括营养素补充、营养支持、营养教育等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营养治疗实施：按照营养治疗方案，进行营养治疗操作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营养治疗效果评估：定期评估营养治疗效果，调整营养治疗方案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营养治疗记录：记录营养治疗过程和效果，便于后续跟踪和评估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营养治疗医嘱的注意事项</a:t>
            </a:r>
            <a:endParaRPr lang="zh-CN" altLang="en-US"/>
          </a:p>
        </p:txBody>
      </p:sp>
      <p:sp>
        <p:nvSpPr>
          <p:cNvPr id="104927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医嘱内容应包括患者基本信息、营养状况评估、营养治疗目标、营养治疗方案、营养治疗监测和调整等。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医嘱要求应明确营养治疗方案的实施时间、频率、剂量、途径等，并注明特殊注意事项。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医嘱应由具有营养治疗资质的医生开具，并经医院营养科审核。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医嘱应定期进行评估和调整，以确保营养治疗的有效性和安全性。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营养治疗医嘱的执行和管理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https://d.book118.com/998133105054006045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市级医院营养治疗医嘱规范</vt:lpstr>
      <vt:lpstr>目录</vt:lpstr>
      <vt:lpstr>营养治疗医嘱规范的目的和意义</vt:lpstr>
      <vt:lpstr>规范市级医院营养治疗医嘱的必要性</vt:lpstr>
      <vt:lpstr>营养治疗医嘱规范对患者的益处</vt:lpstr>
      <vt:lpstr>营养治疗医嘱规范对医护人员的作用</vt:lpstr>
      <vt:lpstr>营养治疗医嘱的内容和要求</vt:lpstr>
      <vt:lpstr>营养治疗医嘱的基本原则</vt:lpstr>
      <vt:lpstr>营养治疗医嘱的开具流程</vt:lpstr>
      <vt:lpstr>营养治疗医嘱的具体内容</vt:lpstr>
      <vt:lpstr>营养治疗医嘱的注意事项</vt:lpstr>
      <vt:lpstr>营养治疗医嘱的执行和管理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2024-09-25T21:57:34.521</cp:lastPrinted>
  <dcterms:created xsi:type="dcterms:W3CDTF">2024-09-25T13:57:34Z</dcterms:created>
  <dcterms:modified xsi:type="dcterms:W3CDTF">2024-09-25T13:57:36Z</dcterms:modified>
</cp:coreProperties>
</file>