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0FB2E-38C1-4DBC-BE5B-8E69E427F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7C70-8F05-4AB9-B984-BB8C9C01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F84BF-E9D9-466C-8D7A-F1771CFE5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9BCDE-E110-4F9F-8F44-0800E0C3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0C41AF-2183-406A-92A2-46E34542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E61DF-0629-4830-BC32-EDB134408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6F28F-09BF-4EFC-BBA8-772043CA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9CC46-E015-4E30-A721-DFC2699A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6D3B1-0314-40CA-99DC-CA623BA0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ECC45-D222-4442-AD28-AB45AD90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9BDFE-BD0E-46C0-B5A9-8A967886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4110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胖东来的营销模式分析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胖东来简介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营销模式的特点和优势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营销模式的挑战和对策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胖东来是一家中国零售企业，成立于1997年，总部位于河南省许昌市。经过多年的发展，胖东来已经成为中国零售业的佼佼者之一，以其独特的营销模式和经营理念获得了广泛的认可。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随着市场竞争的加剧和消费升级的趋势，胖东来不断探索和创新营销模式，以适应不断变化的市场需求和消费者行为。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通过对胖东来营销模式的分析，深入了解其成功的秘诀和经营理念，为其他零售企业提供借鉴和启示。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探讨胖东来营销模式的优缺点，以及如何应对市场变化和消费者需求的变化，为胖东来的未来发展提供参考和建议。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胖东来简介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285" b="3128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1997年，胖东来商贸集团成立，初期以电器销售为主。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2003年，胖东来开始涉足超市业务，并逐步发展壮大。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2011年，胖东来进军百货领域，进一步拓展业务范围。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至今，胖东来已成为河南省内知名的零售企业之一。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公司现状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胖东来拥有电器、超市、百货等多种业态，覆盖多个城市。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公司注重商品品质和服务质量，赢得了广大消费者的信赖和支持。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胖东来在经营管理上不断创新，采用先进的信息化管理系统和智能化设备，提高运营效率。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胖东来秉承“以人为本”的经营理念，关注员工成长和福利待遇，打造和谐的企业文化。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公司倡导诚信、务实、创新、共赢的核心价值观，致力于为社会创造更多价值。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胖东来重视企业社会责任，积极参与公益事业，回馈社会。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公司文化理念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胖东来的产品定位非常明确，主要针对中高端市场，注重品质和特色。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胖东来不断推出新产品，并注重在产品中融入地方特色和文化元素，以满足不同消费者的需求。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胖东来严格把控产品质量，从源头采购到生产过程，都有一套严格的标准和监管机制。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胖东来的价格定位相对较高，主要面向中高端消费者，强调优质优价。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胖东来会根据市场需求和竞争状况，适时调整价格策略，以保证产品的竞争力。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胖东来注重产品的价值定价，力求使消费者觉得物有所值，从而提高购买意愿。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胖东来积极开拓线上渠道，通过自建电商平台和与第三方电商平台合作，扩大销售网络。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胖东来在本地拥有丰富的线下渠道资源，包括直营店、加盟店等，形成了完善的销售网络。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胖东来注重线上与线下渠道的整合，通过线上线下互动，提高品牌知名度和销售额。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734" r="327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胖东来定期开展各类促销活动，如打折、满减、赠品等，以吸引消费者购买。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胖东来建立了完善的会员制度，通过积分、优惠券等方式，鼓励消费者复购和推荐新客户。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胖东来注重品牌推广，通过广告投放、公关活动等方式，提高品牌知名度和美誉度。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https://d.book118.com/998134110033006042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2024-09-21T08:28:04.414</cp:lastPrinted>
  <dcterms:created xsi:type="dcterms:W3CDTF">2024-09-21T00:28:04Z</dcterms:created>
  <dcterms:modified xsi:type="dcterms:W3CDTF">2024-09-21T00:28:06Z</dcterms:modified>
</cp:coreProperties>
</file>