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4F970-9688-4D4F-9D89-F92BE0BDC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12737-4296-44EE-B61E-BAA30F34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B627F-70A6-4FCA-92DC-6FE4EFEB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11665-1EA3-4259-88CB-798621AA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8B71B-ACD6-4A3A-B57F-CCFC8C37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7048C-3D7C-4EFE-A98E-DBDBE0C0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37808-974C-45FF-B1B3-174C5B79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D6D19-FCB4-4DA2-B530-08E6C659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8D89F-D22E-4F56-9DDF-117258B2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C2B86-D4E8-469F-BEB9-E8B96E22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6DC35-7D85-4518-928B-8B3B88C0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4134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《生物脱氮除磷技术》PPT课件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生物脱氮除磷技术概述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生物脱氮技术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生物除磷技术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生物脱氮除磷技术联合应用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生物脱氮除磷技术面临的挑战与展望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生物脱氮除磷技术概述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生物脱氮除磷技术是一种利用微生物处理废水的方法，通过硝化、反硝化、磷吸收和释放等过程，去除水中的氮和磷。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通过硝化菌将氨氮氧化为硝酸盐，再通过反硝化菌将硝酸盐还原为氮气，从水中逸出；同时，通过聚磷菌吸收废水中的磷，在细胞内合成PHB（聚-β-羟基烷酸酯）存储，在适当条件下释放并进一步处理。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20世纪70年代，德国科学家发现了生物脱氮除磷的原理。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20世纪80年代，研究者开始尝试将该技术应用于实际废水处理。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进入21世纪，随着研究的深入和技术改进，生物脱氮除磷技术逐渐成熟并得到广泛应用。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61" r="181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用于处理生活污水和工业废水，降低水体氮、磷含量，防止水体富营养化。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用于河流、湖泊等水体的生态修复，提高水体自净能力。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处理农业灌溉排水，减少氮、磷流失对水体的影响。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农业灌溉排水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适用于食品、化工、制药等行业的废水处理，降低废水排放的氮、磷含量。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生物脱氮技术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硝化反硝化原理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硝化反应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在好氧条件下，硝化细菌将氨氮氧化成硝酸盐的过程，分为两个阶段，分别由亚硝化细菌和硝化细菌完成。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反硝化反应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在缺氧或厌氧条件下，反硝化细菌将硝酸盐还原成氮气的过程。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在好氧条件下，亚硝化细菌将氨氧化成亚硝酸盐。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在好氧条件下，硝化细菌将亚硝酸盐进一步氧化成硝酸盐。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硝化反应过程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硝化阶段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亚硝化阶段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硝酸盐的还原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在缺氧或厌氧条件下，反硝化细菌首先将硝酸盐还原成亚硝酸盐。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氮气的生成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亚硝酸盐进一步被还原成氮气，并从水中逸出。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反硝化反应过程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硝化反应的最佳pH值范围为7.0-8.5，可以通过加酸或碱来调节pH值。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C/N比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反硝化反应需要足够的碳源，可以通过投加甲醇等碳源来提高C/N比。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反硝化反应的最佳温度范围为20-40℃，可以通过加热或冷却来调节温度。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硝化反应需要足够的溶解氧，可以通过增加曝气量来提高溶解氧浓度。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生物除磷技术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https://d.book118.com/998134134025006035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2024-09-13T21:09:20.773</cp:lastPrinted>
  <dcterms:created xsi:type="dcterms:W3CDTF">2024-09-13T13:09:20Z</dcterms:created>
  <dcterms:modified xsi:type="dcterms:W3CDTF">2024-09-13T13:09:22Z</dcterms:modified>
</cp:coreProperties>
</file>