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F757F-1EDA-42A3-86CB-C4B218C52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DC5BD-F17B-442E-9FC2-1E67DE515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D2E7A-FB1A-4A38-B060-9768DA25B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27EEF-8287-4BE9-86E9-AFB46936B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B1A952-498E-4067-8D84-4BB362AE2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3D14BA-9A60-4A0E-84B0-69D9E42B7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F37CD5-6FC5-4098-A7E2-7AFF2D680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46D8F-7CC4-41BD-B15D-50B965520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9CDB8-58C0-46F8-9664-372DAC899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A118F-0436-4F1D-9876-A74801D39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97CD8-A83D-4EBD-92D1-E3D698690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5045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语文骨干教师述职报告总结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感谢与致谢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教学计划与实施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制定并实施了详细的教学计划，确保课程进度与教学质量。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采用多种教学方法，如案例分析、小组讨论和角色扮演，以激发学生的学习兴趣和积极性。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学生评价与反馈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定期进行学生评价，收集学生对教学的意见和建议。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根据学生反馈调整教学策略，以满足学生的学习需求。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教学资源整合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积极整合各类教学资源，如图书、网络资源等，以丰富教学内容。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定期与其他教师进行教学交流，分享教学经验和教学资源。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967" b="1967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班级组织与纪律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建立健全班级组织架构，明确班委职责。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制定并严格执行班级纪律，确保课堂秩序和学生学习环境。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5500" r="5500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学生关怀与辅导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关注学生的学习状况，及时发现并解决学生的学习困难。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对学生进行心理辅导和职业规划指导，促进学生全面发展。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积极听取家长意见和建议，共同促进学生的成长。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定期与家长进行沟通，反馈学生的学习情况。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班级管理工作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课程建设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参与语文学科的课程建设和教材编写工作。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对课程内容和教学方法进行深入研究，提出改进建议。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学科建设工作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积极开展语文学科的学术研究，发表多篇学术论文。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参与学术交流活动，与其他学校的教师共同探讨学科发展。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5396305" y="4914086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39437" y="5154753"/>
            <a:ext cx="610142" cy="610142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学术研究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学科建设工作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担任新教师的导师，指导新教师进行教学实践和课程设计。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组织学科内的教师培训和交流活动，提高教师的教学水平。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074" r="21074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学科建设工作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成绩与收获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https://d.book118.com/998135045137006027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2024-09-06T00:51:16.727</cp:lastPrinted>
  <dcterms:created xsi:type="dcterms:W3CDTF">2024-09-05T16:51:16Z</dcterms:created>
  <dcterms:modified xsi:type="dcterms:W3CDTF">2024-09-05T16:51:18Z</dcterms:modified>
</cp:coreProperties>
</file>