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FFCA6-56E7-4A59-9FD3-A34933FDC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C34F7-0EF6-4C36-8154-F6AFDC7D8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7E74F-DB9C-47B7-9D1D-47A57C407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1D5382-BF6A-4656-B40C-F09D8EB3C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1C5537-7F1B-479E-ABB2-180A48898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070755-7E7E-41DF-973E-6D5A34003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D46D0B-F8F6-477D-9282-6C21359A8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422DC6-98F3-438B-B4FE-473C1FE94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6F50D0-15DF-4CD9-987B-5B9FA1D55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193FF-B015-4EEC-B654-B78E5BF01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C3400-9F3D-4937-929E-C962E05FC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3506401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烫伤的分级和治疗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烫伤的分级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烫伤的紧急处理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烫伤的治疗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烫伤的预防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烫伤的康复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烫伤的分级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72" r="3237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70" r="33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轻度烫伤通常只涉及表皮层，症状较轻。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轻度烫伤表现为皮肤发红、疼痛、无水疱或只有小水疱。通常在几天内可以痊愈，不会留下疤痕。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轻度烫伤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中度烫伤涉及真皮乳头层，症状较重。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中度烫伤表现为皮肤有水疱、焦痂或疼痛明显。可能需要2-3周愈合，并可能留下浅层疤痕。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中度烫伤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重度烫伤涉及真皮网状层，症状严重。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重度烫伤表现为皮肤有大水疱、焦痂形成、疼痛剧烈。需要较长时间愈合，并可能留下深层疤痕或畸形。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69" b="12569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重度烫伤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烫伤的紧急处理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237" r="312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581" r="105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冷却伤口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切勿使用冰水或冰块，以免造成进一步损伤。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立即用流动的冷水冲洗伤口，或将伤口浸泡在冷水中，时间持续20-30分钟，以缓解疼痛和减轻皮肤损伤程度。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368" b="1436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清洁伤口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用温和的肥皂和清水轻轻清洗伤口，避免使用酒精或碘酒等刺激性液体，以免加重疼痛和损伤。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清洁时要小心，避免撕扯或摩擦伤口周围的皮肤。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用干净的纱布轻轻覆盖伤口，避免使用胶布或绷带直接接触伤口，以免引起疼痛和感染。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如果伤口出现水疱或破皮，切勿自行挑破或撕去皮肤，应等待专业医生处理。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保护伤口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https://d.book118.com/998135064016006025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2024-09-01T14:19:26.826</cp:lastPrinted>
  <dcterms:created xsi:type="dcterms:W3CDTF">2024-09-01T06:19:26Z</dcterms:created>
  <dcterms:modified xsi:type="dcterms:W3CDTF">2024-09-01T06:19:28Z</dcterms:modified>
</cp:coreProperties>
</file>