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858750" cy="723265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8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6024D97-E667-405D-B634-E583E2108D71}" type="datetimeFigureOut">
              <a:rPr lang="zh-CN" altLang="en-US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单击此处编辑母版文本样式</a:t>
            </a:r>
            <a:endParaRPr lang="zh-CN" altLang="en-US" noProof="0" smtClean="0"/>
          </a:p>
          <a:p>
            <a:pPr lvl="1"/>
            <a:r>
              <a:rPr lang="zh-CN" altLang="en-US" noProof="0" smtClean="0"/>
              <a:t>第二级</a:t>
            </a:r>
            <a:endParaRPr lang="zh-CN" altLang="en-US" noProof="0" smtClean="0"/>
          </a:p>
          <a:p>
            <a:pPr lvl="2"/>
            <a:r>
              <a:rPr lang="zh-CN" altLang="en-US" noProof="0" smtClean="0"/>
              <a:t>第三级</a:t>
            </a:r>
            <a:endParaRPr lang="zh-CN" altLang="en-US" noProof="0" smtClean="0"/>
          </a:p>
          <a:p>
            <a:pPr lvl="3"/>
            <a:r>
              <a:rPr lang="zh-CN" altLang="en-US" noProof="0" smtClean="0"/>
              <a:t>第四级</a:t>
            </a:r>
            <a:endParaRPr lang="zh-CN" altLang="en-US" noProof="0" smtClean="0"/>
          </a:p>
          <a:p>
            <a:pPr lvl="4"/>
            <a:r>
              <a:rPr lang="zh-CN" altLang="en-US" noProof="0" smtClean="0"/>
              <a:t>第五级</a:t>
            </a:r>
            <a:endParaRPr lang="zh-CN" altLang="en-US" noProof="0" smtClean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/>
            </a:lvl1pPr>
          </a:lstStyle>
          <a:p>
            <a:fld id="{418F03C3-53C1-4F10-8DAF-D1F318E96C6E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4559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9131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3703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1827530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285365" algn="l" defTabSz="91440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742565" algn="l" defTabSz="91440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199765" algn="l" defTabSz="91440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656965" algn="l" defTabSz="914400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Relationship Id="rId6" Type="http://schemas.openxmlformats.org/officeDocument/2006/relationships/tags" Target="../tags/tag252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A26B02EC-97C0-4E19-AA45-E904FCC1D11E}" type="slidenum">
              <a:rPr lang="en-GB" smtClean="0"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0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6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8633382-538F-4C0B-98D8-82C96A610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D472102-C80C-4860-AD6B-58AEE93ED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0118FD2-F971-43CF-9C89-C333B23A0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F96E338-74E0-401A-99AE-C8FBDC000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A0247C8C-5391-4370-9DC3-B72BA0B70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F18A9B4C-1AFA-46E3-8C19-41BD7A564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5CB17370-C255-468B-9933-198F35F1D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D15A4D6-F198-4677-9422-7C38116C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176B927F-8C4F-4AB1-A68E-046A7CE55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8F42E72E-8E8F-4093-8FB7-629CD3F30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1293568-C319-4466-9D64-43050F207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5_空白">
    <p:bg>
      <p:bgRef idx="1001">
        <a:schemeClr val="bg1"/>
      </p:bgRef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Title Slide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43A93E93-166D-47F5-9EF1-ACEABE24AEE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118D5ACA-62CA-46DB-AD6B-12EDD6D51A23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矩形 6"/>
          <p:cNvSpPr/>
          <p:nvPr userDrawn="1">
            <p:custDataLst>
              <p:tags r:id="rId6"/>
            </p:custDataLst>
          </p:nvPr>
        </p:nvSpPr>
        <p:spPr>
          <a:xfrm>
            <a:off x="8325228" y="6136605"/>
            <a:ext cx="775136" cy="24622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www.1ppt.com/moban/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行业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www.1ppt.com/hangye/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节日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模板：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www.1ppt.com/jieri/ 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素材下载：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www.1ppt.com/sucai/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背景图片：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www.1ppt.com/beijing/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图表下载：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www.1ppt.com/tubiao/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优秀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www.1ppt.com/xiazai/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www.1ppt.com/powerpoint/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Word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 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www.1ppt.com/word/              Excel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教程：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www.1ppt.com/excel/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资料下载：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www.1ppt.com/ziliao/                PPT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课件下载：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www.1ppt.com/kejian/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范文下载：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www.1ppt.com/fanwen/             </a:t>
            </a: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试卷下载：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www.1ppt.com/shiti/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教案下载：</a:t>
            </a: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www.1ppt.com/jiaoan/  </a:t>
            </a:r>
            <a:r>
              <a:rPr lang="en-US" altLang="zh-CN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     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zh-CN" altLang="en-US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字体下载：</a:t>
            </a:r>
            <a:r>
              <a:rPr lang="en-US" altLang="zh-CN" sz="100" smtClean="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www.1ppt.com/ziti/</a:t>
            </a:r>
            <a:endParaRPr lang="en-US" altLang="zh-CN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  <a:p>
            <a:pPr fontAlgn="auto">
              <a:spcBef>
                <a:spcPct val="0"/>
              </a:spcBef>
              <a:spcAft>
                <a:spcPct val="0"/>
              </a:spcAft>
            </a:pPr>
            <a:r>
              <a:rPr lang="en-US" altLang="zh-CN" sz="100">
                <a:solidFill>
                  <a:prstClr val="white"/>
                </a:solidFill>
                <a:latin typeface="Calibri"/>
                <a:ea typeface="宋体" panose="02010600030101010101" pitchFamily="2" charset="-122"/>
              </a:rPr>
              <a:t> </a:t>
            </a:r>
            <a:endParaRPr lang="zh-CN" altLang="en-US" sz="100">
              <a:solidFill>
                <a:prstClr val="white"/>
              </a:solidFill>
              <a:latin typeface="Calibri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64406" y="642902"/>
            <a:ext cx="10929938" cy="1205442"/>
          </a:xfrm>
        </p:spPr>
        <p:txBody>
          <a:bodyPr/>
          <a:lstStyle/>
          <a:p>
            <a:pPr lvl="0"/>
            <a:r>
              <a:t>Click to edit Master title style</a:t>
            </a:r>
            <a:endParaRPr kumimoji="1" lang="en-US" altLang="en-US" sz="44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964406" y="2089432"/>
            <a:ext cx="10929938" cy="4339590"/>
          </a:xfrm>
        </p:spPr>
        <p:txBody>
          <a:bodyPr/>
          <a:lstStyle/>
          <a:p>
            <a:r>
              <a:rPr kumimoji="1" lang="en-US" altLang="en-US" sz="3200" b="0" i="0" u="none" strike="noStrike" kern="1200" cap="none" spc="0" normalizeH="0" baseline="0" noProof="0">
                <a:uLnTx/>
                <a:uFillTx/>
              </a:rPr>
              <a:t>Click to edit Master text styles</a:t>
            </a:r>
            <a:endParaRPr kumimoji="1" lang="en-US" altLang="en-US" sz="3200" b="0" i="0" u="none" strike="noStrike" kern="1200" cap="none" spc="0" normalizeH="0" baseline="0" noProof="0">
              <a:uLnTx/>
              <a:uFillTx/>
            </a:endParaRPr>
          </a:p>
          <a:p>
            <a:pPr lvl="1"/>
            <a:r>
              <a:rPr kumimoji="1" lang="en-US" altLang="en-US" sz="2800" b="0" i="0" u="none" strike="noStrike" kern="1200" cap="none" spc="0" normalizeH="0" baseline="0" noProof="0">
                <a:uLnTx/>
                <a:uFillTx/>
              </a:rPr>
              <a:t>Second level</a:t>
            </a:r>
            <a:endParaRPr kumimoji="1" lang="en-US" altLang="en-US" sz="2800" b="0" i="0" u="none" strike="noStrike" kern="1200" cap="none" spc="0" normalizeH="0" baseline="0" noProof="0">
              <a:uLnTx/>
              <a:uFillTx/>
            </a:endParaRPr>
          </a:p>
          <a:p>
            <a:pPr lvl="2"/>
            <a:r>
              <a:rPr kumimoji="1" lang="en-US" altLang="en-US" sz="2400" b="0" i="0" u="none" strike="noStrike" kern="1200" cap="none" spc="0" normalizeH="0" baseline="0" noProof="0">
                <a:uLnTx/>
                <a:uFillTx/>
              </a:rPr>
              <a:t>Third level</a:t>
            </a:r>
            <a:endParaRPr kumimoji="1" lang="en-US" altLang="en-US" sz="2400" b="0" i="0" u="none" strike="noStrike" kern="1200" cap="none" spc="0" normalizeH="0" baseline="0" noProof="0">
              <a:uLnTx/>
              <a:uFillTx/>
            </a:endParaRPr>
          </a:p>
          <a:p>
            <a:pPr lvl="3"/>
            <a:r>
              <a:rPr kumimoji="1" lang="en-US" altLang="en-US" sz="2000" b="0" i="0" u="none" strike="noStrike" kern="1200" cap="none" spc="0" normalizeH="0" baseline="0" noProof="0">
                <a:uLnTx/>
                <a:uFillTx/>
              </a:rPr>
              <a:t>Fourth level</a:t>
            </a:r>
            <a:endParaRPr kumimoji="1" lang="en-US" altLang="en-US" sz="2000" b="0" i="0" u="none" strike="noStrike" kern="1200" cap="none" spc="0" normalizeH="0" baseline="0" noProof="0">
              <a:uLnTx/>
              <a:uFillTx/>
            </a:endParaRPr>
          </a:p>
          <a:p>
            <a:pPr lvl="4"/>
            <a:r>
              <a:rPr kumimoji="1" lang="en-US" altLang="en-US" sz="2000" b="0" i="0" u="none" strike="noStrike" kern="1200" cap="none" spc="0" normalizeH="0" baseline="0" noProof="0">
                <a:uLnTx/>
                <a:uFillTx/>
              </a:rPr>
              <a:t>Fifth level</a:t>
            </a:r>
            <a:endParaRPr kumimoji="1" lang="en-US" altLang="en-US" sz="2000" b="0" i="0" u="none" strike="noStrike" kern="1200" cap="none" spc="0" normalizeH="0" baseline="0" noProof="0">
              <a:uLnTx/>
              <a:uFillTx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pPr lvl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pPr lvl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image" Target="file:///D:\qq&#25991;&#20214;\712321467\Image\C2C\Image2\%7b75232B38-A165-1FB7-499C-2E1C792CACB5%7d.png" TargetMode="External" /><Relationship Id="rId14" Type="http://schemas.openxmlformats.org/officeDocument/2006/relationships/image" Target="../media/image1.png" /><Relationship Id="rId15" Type="http://schemas.openxmlformats.org/officeDocument/2006/relationships/tags" Target="../tags/tag98.xm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>
          <p:custDataLst>
            <p:tags r:id="rId7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884238" y="385763"/>
            <a:ext cx="11090275" cy="1397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884238" y="1925638"/>
            <a:ext cx="11090275" cy="45894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0"/>
            </p:custDataLst>
          </p:nvPr>
        </p:nvSpPr>
        <p:spPr>
          <a:xfrm>
            <a:off x="88423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3A93E93-166D-47F5-9EF1-ACEABE24AEE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1"/>
            </p:custDataLst>
          </p:nvPr>
        </p:nvSpPr>
        <p:spPr>
          <a:xfrm>
            <a:off x="4259263" y="6704013"/>
            <a:ext cx="43402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2"/>
            </p:custDataLst>
          </p:nvPr>
        </p:nvSpPr>
        <p:spPr>
          <a:xfrm>
            <a:off x="908208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118D5ACA-62CA-46DB-AD6B-12EDD6D51A23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 r:link="rId1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image" Target="../media/image2.jpeg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image" Target="../media/image3.png" /><Relationship Id="rId9" Type="http://schemas.openxmlformats.org/officeDocument/2006/relationships/tags" Target="../tags/tag11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16" Type="http://schemas.openxmlformats.org/officeDocument/2006/relationships/image" Target="../media/image4.png" /><Relationship Id="rId17" Type="http://schemas.openxmlformats.org/officeDocument/2006/relationships/tags" Target="../tags/tag13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3.xml" /><Relationship Id="rId11" Type="http://schemas.openxmlformats.org/officeDocument/2006/relationships/image" Target="../media/image5.png" /><Relationship Id="rId12" Type="http://schemas.openxmlformats.org/officeDocument/2006/relationships/tags" Target="../tags/tag14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6.jpeg" /><Relationship Id="rId11" Type="http://schemas.openxmlformats.org/officeDocument/2006/relationships/tags" Target="../tags/tag155.xml" /><Relationship Id="rId12" Type="http://schemas.openxmlformats.org/officeDocument/2006/relationships/image" Target="../media/image7.png" /><Relationship Id="rId13" Type="http://schemas.openxmlformats.org/officeDocument/2006/relationships/tags" Target="../tags/tag156.xml" /><Relationship Id="rId14" Type="http://schemas.openxmlformats.org/officeDocument/2006/relationships/image" Target="../media/image8.jpeg" /><Relationship Id="rId15" Type="http://schemas.openxmlformats.org/officeDocument/2006/relationships/tags" Target="../tags/tag157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image" Target="../media/image3.png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9.jpeg" /><Relationship Id="rId11" Type="http://schemas.openxmlformats.org/officeDocument/2006/relationships/tags" Target="../tags/tag168.xml" /><Relationship Id="rId12" Type="http://schemas.openxmlformats.org/officeDocument/2006/relationships/image" Target="../media/image10.jpeg" /><Relationship Id="rId13" Type="http://schemas.openxmlformats.org/officeDocument/2006/relationships/tags" Target="../tags/tag169.xml" /><Relationship Id="rId14" Type="http://schemas.openxmlformats.org/officeDocument/2006/relationships/image" Target="../media/image11.jpeg" /><Relationship Id="rId15" Type="http://schemas.openxmlformats.org/officeDocument/2006/relationships/tags" Target="../tags/tag170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image" Target="../media/image3.png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2.jpeg" /><Relationship Id="rId11" Type="http://schemas.openxmlformats.org/officeDocument/2006/relationships/tags" Target="../tags/tag181.xml" /><Relationship Id="rId12" Type="http://schemas.openxmlformats.org/officeDocument/2006/relationships/image" Target="../media/image13.jpeg" /><Relationship Id="rId13" Type="http://schemas.openxmlformats.org/officeDocument/2006/relationships/tags" Target="../tags/tag182.xml" /><Relationship Id="rId14" Type="http://schemas.openxmlformats.org/officeDocument/2006/relationships/image" Target="../media/image14.jpeg" /><Relationship Id="rId15" Type="http://schemas.openxmlformats.org/officeDocument/2006/relationships/tags" Target="../tags/tag183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image" Target="../media/image3.png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5.jpeg" /><Relationship Id="rId11" Type="http://schemas.openxmlformats.org/officeDocument/2006/relationships/tags" Target="../tags/tag194.xml" /><Relationship Id="rId12" Type="http://schemas.openxmlformats.org/officeDocument/2006/relationships/image" Target="../media/image16.jpeg" /><Relationship Id="rId13" Type="http://schemas.openxmlformats.org/officeDocument/2006/relationships/tags" Target="../tags/tag195.xml" /><Relationship Id="rId14" Type="http://schemas.openxmlformats.org/officeDocument/2006/relationships/image" Target="../media/image17.jpeg" /><Relationship Id="rId15" Type="http://schemas.openxmlformats.org/officeDocument/2006/relationships/tags" Target="../tags/tag196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image" Target="../media/image3.png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18.jpeg" /><Relationship Id="rId11" Type="http://schemas.openxmlformats.org/officeDocument/2006/relationships/tags" Target="../tags/tag207.xml" /><Relationship Id="rId12" Type="http://schemas.openxmlformats.org/officeDocument/2006/relationships/image" Target="../media/image19.jpeg" /><Relationship Id="rId13" Type="http://schemas.openxmlformats.org/officeDocument/2006/relationships/tags" Target="../tags/tag208.xml" /><Relationship Id="rId14" Type="http://schemas.openxmlformats.org/officeDocument/2006/relationships/image" Target="../media/image20.jpeg" /><Relationship Id="rId15" Type="http://schemas.openxmlformats.org/officeDocument/2006/relationships/tags" Target="../tags/tag209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image" Target="../media/image3.png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1.jpeg" /><Relationship Id="rId11" Type="http://schemas.openxmlformats.org/officeDocument/2006/relationships/tags" Target="../tags/tag220.xml" /><Relationship Id="rId12" Type="http://schemas.openxmlformats.org/officeDocument/2006/relationships/image" Target="../media/image22.jpeg" /><Relationship Id="rId13" Type="http://schemas.openxmlformats.org/officeDocument/2006/relationships/tags" Target="../tags/tag221.xml" /><Relationship Id="rId14" Type="http://schemas.openxmlformats.org/officeDocument/2006/relationships/image" Target="../media/image23.jpeg" /><Relationship Id="rId15" Type="http://schemas.openxmlformats.org/officeDocument/2006/relationships/tags" Target="../tags/tag222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image" Target="../media/image3.png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4.jpeg" /><Relationship Id="rId11" Type="http://schemas.openxmlformats.org/officeDocument/2006/relationships/tags" Target="../tags/tag233.xml" /><Relationship Id="rId12" Type="http://schemas.openxmlformats.org/officeDocument/2006/relationships/image" Target="../media/image25.jpeg" /><Relationship Id="rId13" Type="http://schemas.openxmlformats.org/officeDocument/2006/relationships/tags" Target="../tags/tag234.xml" /><Relationship Id="rId14" Type="http://schemas.openxmlformats.org/officeDocument/2006/relationships/image" Target="../media/image26.jpeg" /><Relationship Id="rId15" Type="http://schemas.openxmlformats.org/officeDocument/2006/relationships/tags" Target="../tags/tag235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image" Target="../media/image3.png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27.jpeg" /><Relationship Id="rId11" Type="http://schemas.openxmlformats.org/officeDocument/2006/relationships/tags" Target="../tags/tag246.xml" /><Relationship Id="rId12" Type="http://schemas.openxmlformats.org/officeDocument/2006/relationships/image" Target="../media/image28.jpeg" /><Relationship Id="rId13" Type="http://schemas.openxmlformats.org/officeDocument/2006/relationships/tags" Target="../tags/tag247.xml" /><Relationship Id="rId14" Type="http://schemas.openxmlformats.org/officeDocument/2006/relationships/image" Target="../media/image29.jpeg" /><Relationship Id="rId15" Type="http://schemas.openxmlformats.org/officeDocument/2006/relationships/tags" Target="../tags/tag24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image" Target="../media/image3.png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30.jpeg" /><Relationship Id="rId11" Type="http://schemas.openxmlformats.org/officeDocument/2006/relationships/tags" Target="../tags/tag259.xml" /><Relationship Id="rId12" Type="http://schemas.openxmlformats.org/officeDocument/2006/relationships/image" Target="../media/image31.jpeg" /><Relationship Id="rId13" Type="http://schemas.openxmlformats.org/officeDocument/2006/relationships/tags" Target="../tags/tag260.xml" /><Relationship Id="rId14" Type="http://schemas.openxmlformats.org/officeDocument/2006/relationships/image" Target="../media/image32.jpeg" /><Relationship Id="rId15" Type="http://schemas.openxmlformats.org/officeDocument/2006/relationships/tags" Target="../tags/tag261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image" Target="../media/image3.png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81.xml" /><Relationship Id="rId11" Type="http://schemas.openxmlformats.org/officeDocument/2006/relationships/image" Target="../media/image5.png" /><Relationship Id="rId12" Type="http://schemas.openxmlformats.org/officeDocument/2006/relationships/tags" Target="../tags/tag282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hyperlink" Target="https://d.book118.com/9981350770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4"/>
            </p:custDataLst>
          </p:nvPr>
        </p:nvSpPr>
        <p:spPr>
          <a:xfrm>
            <a:off x="0" y="0"/>
            <a:ext cx="12858750" cy="7232650"/>
          </a:xfrm>
          <a:prstGeom prst="rect">
            <a:avLst/>
          </a:prstGeom>
          <a:blipFill dpi="0" rotWithShape="1">
            <a:blip r:embed="rId5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8" name="TextBox 1" title=""/>
          <p:cNvSpPr txBox="1"/>
          <p:nvPr>
            <p:custDataLst>
              <p:tags r:id="rId6"/>
            </p:custDataLst>
          </p:nvPr>
        </p:nvSpPr>
        <p:spPr>
          <a:xfrm>
            <a:off x="494030" y="1456690"/>
            <a:ext cx="6187440" cy="3451860"/>
          </a:xfrm>
          <a:prstGeom prst="rect">
            <a:avLst/>
          </a:prstGeom>
          <a:noFill/>
        </p:spPr>
        <p:txBody>
          <a:bodyPr wrap="square" lIns="128526" tIns="64263" rIns="128526" bIns="64263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7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学守则</a:t>
            </a:r>
            <a:r>
              <a:rPr lang="en-US" altLang="zh-CN" sz="7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 </a:t>
            </a:r>
            <a:r>
              <a:rPr lang="zh-CN" altLang="en-US" sz="72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守规范</a:t>
            </a:r>
            <a:endParaRPr lang="zh-CN" altLang="en-US" sz="72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  <a:p>
            <a:pPr algn="ctr">
              <a:lnSpc>
                <a:spcPct val="150000"/>
              </a:lnSpc>
            </a:pPr>
            <a:r>
              <a:rPr lang="zh-CN" altLang="en-US" sz="72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rPr>
              <a:t>争做文明学生</a:t>
            </a:r>
            <a:endParaRPr lang="zh-CN" altLang="en-US" sz="7200" b="1">
              <a:solidFill>
                <a:schemeClr val="tx2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3" name="TextBox 23" title=""/>
          <p:cNvSpPr txBox="1"/>
          <p:nvPr>
            <p:custDataLst>
              <p:tags r:id="rId7"/>
            </p:custDataLst>
          </p:nvPr>
        </p:nvSpPr>
        <p:spPr>
          <a:xfrm>
            <a:off x="20141" y="87742"/>
            <a:ext cx="3050540" cy="497205"/>
          </a:xfrm>
          <a:prstGeom prst="rect">
            <a:avLst/>
          </a:prstGeom>
          <a:noFill/>
        </p:spPr>
        <p:txBody>
          <a:bodyPr wrap="none" lIns="128526" tIns="64263" rIns="128526" bIns="64263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defRPr/>
            </a:pPr>
            <a:r>
              <a:rPr lang="zh-CN" altLang="en-US" sz="2000" cap="all" smtClean="0">
                <a:solidFill>
                  <a:schemeClr val="bg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开学第一课主题班会课件</a:t>
            </a:r>
            <a:endParaRPr lang="zh-CN" altLang="en-US" sz="2000" cap="all" smtClean="0">
              <a:solidFill>
                <a:schemeClr val="bg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lt"/>
            </a:endParaRPr>
          </a:p>
        </p:txBody>
      </p:sp>
      <p:pic>
        <p:nvPicPr>
          <p:cNvPr id="40" name="图片 39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21" t="19943" r="12873" b="40057"/>
          <a:stretch>
            <a:fillRect/>
          </a:stretch>
        </p:blipFill>
        <p:spPr>
          <a:xfrm flipH="1">
            <a:off x="5996954" y="3328039"/>
            <a:ext cx="1238735" cy="92564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1" name="MH_Number_1" title=""/>
          <p:cNvSpPr/>
          <p:nvPr>
            <p:custDataLst>
              <p:tags r:id="rId4"/>
            </p:custDataLst>
          </p:nvPr>
        </p:nvSpPr>
        <p:spPr>
          <a:xfrm>
            <a:off x="5830027" y="1537859"/>
            <a:ext cx="552845" cy="552845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1"/>
            </a:solidFill>
          </a:ln>
          <a:effectLst>
            <a:outerShdw blurRad="2032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11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  <a:sym typeface="Arial" pitchFamily="34" charset="0"/>
              </a:rPr>
              <a:t>1</a:t>
            </a:r>
            <a:endParaRPr lang="zh-CN" altLang="en-US" sz="211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12" name="MH_Entry_1" title=""/>
          <p:cNvSpPr/>
          <p:nvPr>
            <p:custDataLst>
              <p:tags r:id="rId5"/>
            </p:custDataLst>
          </p:nvPr>
        </p:nvSpPr>
        <p:spPr>
          <a:xfrm>
            <a:off x="7073115" y="1621725"/>
            <a:ext cx="3278017" cy="49212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中小学生守则</a:t>
            </a:r>
            <a:endParaRPr lang="zh-CN" altLang="en-US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3" name="MH_Number_2" title=""/>
          <p:cNvSpPr/>
          <p:nvPr>
            <p:custDataLst>
              <p:tags r:id="rId6"/>
            </p:custDataLst>
          </p:nvPr>
        </p:nvSpPr>
        <p:spPr>
          <a:xfrm>
            <a:off x="5830027" y="2838751"/>
            <a:ext cx="552845" cy="552845"/>
          </a:xfrm>
          <a:prstGeom prst="ellipse">
            <a:avLst/>
          </a:prstGeom>
          <a:solidFill>
            <a:schemeClr val="accent2"/>
          </a:solidFill>
          <a:ln w="28575">
            <a:solidFill>
              <a:schemeClr val="bg1"/>
            </a:solidFill>
          </a:ln>
          <a:effectLst>
            <a:outerShdw blurRad="2032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11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  <a:sym typeface="Arial" pitchFamily="34" charset="0"/>
              </a:rPr>
              <a:t>2</a:t>
            </a:r>
            <a:endParaRPr lang="zh-CN" altLang="en-US" sz="211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14" name="MH_Entry_2" title=""/>
          <p:cNvSpPr/>
          <p:nvPr>
            <p:custDataLst>
              <p:tags r:id="rId7"/>
            </p:custDataLst>
          </p:nvPr>
        </p:nvSpPr>
        <p:spPr>
          <a:xfrm>
            <a:off x="6590030" y="2922905"/>
            <a:ext cx="4342765" cy="49212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中学生日常行为规范</a:t>
            </a:r>
            <a:endParaRPr lang="zh-CN" altLang="en-US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5" name="MH_Number_3" title=""/>
          <p:cNvSpPr/>
          <p:nvPr>
            <p:custDataLst>
              <p:tags r:id="rId8"/>
            </p:custDataLst>
          </p:nvPr>
        </p:nvSpPr>
        <p:spPr>
          <a:xfrm>
            <a:off x="5830027" y="4139643"/>
            <a:ext cx="552845" cy="552845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1"/>
            </a:solidFill>
          </a:ln>
          <a:effectLst>
            <a:outerShdw blurRad="2032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11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  <a:sym typeface="Arial" pitchFamily="34" charset="0"/>
              </a:rPr>
              <a:t>3</a:t>
            </a:r>
            <a:endParaRPr lang="zh-CN" altLang="en-US" sz="211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16" name="MH_Entry_3" title=""/>
          <p:cNvSpPr/>
          <p:nvPr>
            <p:custDataLst>
              <p:tags r:id="rId9"/>
            </p:custDataLst>
          </p:nvPr>
        </p:nvSpPr>
        <p:spPr>
          <a:xfrm>
            <a:off x="7073115" y="4223509"/>
            <a:ext cx="3278017" cy="49212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lt"/>
              </a:rPr>
              <a:t>我倡导</a:t>
            </a: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lt"/>
              </a:rPr>
              <a:t> </a:t>
            </a:r>
            <a:r>
              <a:rPr lang="zh-CN" altLang="en-US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lt"/>
              </a:rPr>
              <a:t>我文明</a:t>
            </a:r>
            <a:endParaRPr lang="zh-CN" altLang="en-US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lt"/>
            </a:endParaRPr>
          </a:p>
        </p:txBody>
      </p:sp>
      <p:sp>
        <p:nvSpPr>
          <p:cNvPr id="17" name="MH_Number_4" title=""/>
          <p:cNvSpPr/>
          <p:nvPr>
            <p:custDataLst>
              <p:tags r:id="rId10"/>
            </p:custDataLst>
          </p:nvPr>
        </p:nvSpPr>
        <p:spPr>
          <a:xfrm>
            <a:off x="5830027" y="5440534"/>
            <a:ext cx="552845" cy="552845"/>
          </a:xfrm>
          <a:prstGeom prst="ellipse">
            <a:avLst/>
          </a:prstGeom>
          <a:solidFill>
            <a:schemeClr val="accent2"/>
          </a:solidFill>
          <a:ln w="28575">
            <a:solidFill>
              <a:schemeClr val="bg1"/>
            </a:solidFill>
          </a:ln>
          <a:effectLst>
            <a:outerShdw blurRad="203200" dist="1143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11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  <a:sym typeface="Arial" pitchFamily="34" charset="0"/>
              </a:rPr>
              <a:t>4</a:t>
            </a:r>
            <a:endParaRPr lang="zh-CN" altLang="en-US" sz="211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18" name="MH_Entry_4" title=""/>
          <p:cNvSpPr/>
          <p:nvPr>
            <p:custDataLst>
              <p:tags r:id="rId11"/>
            </p:custDataLst>
          </p:nvPr>
        </p:nvSpPr>
        <p:spPr>
          <a:xfrm>
            <a:off x="7073115" y="5524400"/>
            <a:ext cx="3278017" cy="492125"/>
          </a:xfrm>
          <a:custGeom>
            <a:gdLst>
              <a:gd name="connsiteX0" fmla="*/ 0 w 2520280"/>
              <a:gd name="connsiteY0" fmla="*/ 1584176 h 1872208"/>
              <a:gd name="connsiteX1" fmla="*/ 2520280 w 2520280"/>
              <a:gd name="connsiteY1" fmla="*/ 1584176 h 1872208"/>
              <a:gd name="connsiteX2" fmla="*/ 2520280 w 2520280"/>
              <a:gd name="connsiteY2" fmla="*/ 1872208 h 1872208"/>
              <a:gd name="connsiteX3" fmla="*/ 0 w 2520280"/>
              <a:gd name="connsiteY3" fmla="*/ 1872208 h 1872208"/>
              <a:gd name="connsiteX4" fmla="*/ 0 w 2520280"/>
              <a:gd name="connsiteY4" fmla="*/ 1584176 h 1872208"/>
              <a:gd name="connsiteX5" fmla="*/ 0 w 2520280"/>
              <a:gd name="connsiteY5" fmla="*/ 0 h 1872208"/>
              <a:gd name="connsiteX6" fmla="*/ 2520280 w 2520280"/>
              <a:gd name="connsiteY6" fmla="*/ 0 h 1872208"/>
              <a:gd name="connsiteX7" fmla="*/ 2520280 w 2520280"/>
              <a:gd name="connsiteY7" fmla="*/ 288032 h 1872208"/>
              <a:gd name="connsiteX8" fmla="*/ 0 w 2520280"/>
              <a:gd name="connsiteY8" fmla="*/ 0 h 1872208"/>
              <a:gd name="connsiteX0-1" fmla="*/ 0 w 2520280"/>
              <a:gd name="connsiteY0-2" fmla="*/ 1584176 h 1872208"/>
              <a:gd name="connsiteX1-3" fmla="*/ 2520280 w 2520280"/>
              <a:gd name="connsiteY1-4" fmla="*/ 1584176 h 1872208"/>
              <a:gd name="connsiteX2-5" fmla="*/ 2520280 w 2520280"/>
              <a:gd name="connsiteY2-6" fmla="*/ 1872208 h 1872208"/>
              <a:gd name="connsiteX3-7" fmla="*/ 0 w 2520280"/>
              <a:gd name="connsiteY3-8" fmla="*/ 1872208 h 1872208"/>
              <a:gd name="connsiteX4-9" fmla="*/ 0 w 2520280"/>
              <a:gd name="connsiteY4-10" fmla="*/ 1584176 h 1872208"/>
              <a:gd name="connsiteX5-11" fmla="*/ 0 w 2520280"/>
              <a:gd name="connsiteY5-12" fmla="*/ 0 h 1872208"/>
              <a:gd name="connsiteX6-13" fmla="*/ 2520280 w 2520280"/>
              <a:gd name="connsiteY6-14" fmla="*/ 0 h 1872208"/>
              <a:gd name="connsiteX7-15" fmla="*/ 0 w 2520280"/>
              <a:gd name="connsiteY7-16" fmla="*/ 0 h 1872208"/>
              <a:gd name="connsiteX0-17" fmla="*/ 0 w 2520280"/>
              <a:gd name="connsiteY0-18" fmla="*/ 1872208 h 1872208"/>
              <a:gd name="connsiteX1-19" fmla="*/ 2520280 w 2520280"/>
              <a:gd name="connsiteY1-20" fmla="*/ 1584176 h 1872208"/>
              <a:gd name="connsiteX2-21" fmla="*/ 2520280 w 2520280"/>
              <a:gd name="connsiteY2-22" fmla="*/ 1872208 h 1872208"/>
              <a:gd name="connsiteX3-23" fmla="*/ 0 w 2520280"/>
              <a:gd name="connsiteY3-24" fmla="*/ 1872208 h 1872208"/>
              <a:gd name="connsiteX4-25" fmla="*/ 0 w 2520280"/>
              <a:gd name="connsiteY4-26" fmla="*/ 0 h 1872208"/>
              <a:gd name="connsiteX5-27" fmla="*/ 2520280 w 2520280"/>
              <a:gd name="connsiteY5-28" fmla="*/ 0 h 1872208"/>
              <a:gd name="connsiteX6-29" fmla="*/ 0 w 2520280"/>
              <a:gd name="connsiteY6-30" fmla="*/ 0 h 1872208"/>
              <a:gd name="connsiteX0-31" fmla="*/ 0 w 2520280"/>
              <a:gd name="connsiteY0-32" fmla="*/ 1872208 h 1872208"/>
              <a:gd name="connsiteX1-33" fmla="*/ 2520280 w 2520280"/>
              <a:gd name="connsiteY1-34" fmla="*/ 1872208 h 1872208"/>
              <a:gd name="connsiteX2-35" fmla="*/ 0 w 2520280"/>
              <a:gd name="connsiteY2-36" fmla="*/ 1872208 h 1872208"/>
              <a:gd name="connsiteX3-37" fmla="*/ 0 w 2520280"/>
              <a:gd name="connsiteY3-38" fmla="*/ 0 h 1872208"/>
              <a:gd name="connsiteX4-39" fmla="*/ 2520280 w 2520280"/>
              <a:gd name="connsiteY4-40" fmla="*/ 0 h 1872208"/>
              <a:gd name="connsiteX5-41" fmla="*/ 0 w 2520280"/>
              <a:gd name="connsiteY5-42" fmla="*/ 0 h 1872208"/>
              <a:gd name="connsiteX0-43" fmla="*/ 0 w 2520280"/>
              <a:gd name="connsiteY0-44" fmla="*/ 1872208 h 1872208"/>
              <a:gd name="connsiteX1-45" fmla="*/ 2520280 w 2520280"/>
              <a:gd name="connsiteY1-46" fmla="*/ 1872208 h 1872208"/>
              <a:gd name="connsiteX2-47" fmla="*/ 0 w 2520280"/>
              <a:gd name="connsiteY2-48" fmla="*/ 1872208 h 1872208"/>
              <a:gd name="connsiteX3-49" fmla="*/ 0 w 2520280"/>
              <a:gd name="connsiteY3-50" fmla="*/ 0 h 1872208"/>
              <a:gd name="connsiteX4-51" fmla="*/ 34255 w 2520280"/>
              <a:gd name="connsiteY4-52" fmla="*/ 0 h 1872208"/>
              <a:gd name="connsiteX5-53" fmla="*/ 0 w 2520280"/>
              <a:gd name="connsiteY5-54" fmla="*/ 0 h 1872208"/>
              <a:gd name="connsiteX0-55" fmla="*/ 0 w 2520280"/>
              <a:gd name="connsiteY0-56" fmla="*/ 1872208 h 1872208"/>
              <a:gd name="connsiteX1-57" fmla="*/ 2520280 w 2520280"/>
              <a:gd name="connsiteY1-58" fmla="*/ 1872208 h 1872208"/>
              <a:gd name="connsiteX2-59" fmla="*/ 0 w 2520280"/>
              <a:gd name="connsiteY2-60" fmla="*/ 1872208 h 1872208"/>
              <a:gd name="connsiteX3-61" fmla="*/ 0 w 2520280"/>
              <a:gd name="connsiteY3-62" fmla="*/ 0 h 1872208"/>
              <a:gd name="connsiteX4-63" fmla="*/ 917 w 2520280"/>
              <a:gd name="connsiteY4-64" fmla="*/ 6036 h 1872208"/>
              <a:gd name="connsiteX5-65" fmla="*/ 0 w 2520280"/>
              <a:gd name="connsiteY5-66" fmla="*/ 0 h 1872208"/>
              <a:gd name="connsiteX0-67" fmla="*/ 0 w 2520280"/>
              <a:gd name="connsiteY0-68" fmla="*/ 1890314 h 1890314"/>
              <a:gd name="connsiteX1-69" fmla="*/ 2520280 w 2520280"/>
              <a:gd name="connsiteY1-70" fmla="*/ 1890314 h 1890314"/>
              <a:gd name="connsiteX2-71" fmla="*/ 0 w 2520280"/>
              <a:gd name="connsiteY2-72" fmla="*/ 1890314 h 1890314"/>
              <a:gd name="connsiteX3-73" fmla="*/ 0 w 2520280"/>
              <a:gd name="connsiteY3-74" fmla="*/ 18106 h 1890314"/>
              <a:gd name="connsiteX4-75" fmla="*/ 53304 w 2520280"/>
              <a:gd name="connsiteY4-76" fmla="*/ 0 h 1890314"/>
              <a:gd name="connsiteX5-77" fmla="*/ 0 w 2520280"/>
              <a:gd name="connsiteY5-78" fmla="*/ 18106 h 1890314"/>
              <a:gd name="connsiteX0-79" fmla="*/ 0 w 2520280"/>
              <a:gd name="connsiteY0-80" fmla="*/ 1872208 h 1872208"/>
              <a:gd name="connsiteX1-81" fmla="*/ 2520280 w 2520280"/>
              <a:gd name="connsiteY1-82" fmla="*/ 1872208 h 1872208"/>
              <a:gd name="connsiteX2-83" fmla="*/ 0 w 2520280"/>
              <a:gd name="connsiteY2-84" fmla="*/ 1872208 h 1872208"/>
              <a:gd name="connsiteX3-85" fmla="*/ 0 w 2520280"/>
              <a:gd name="connsiteY3-86" fmla="*/ 0 h 1872208"/>
              <a:gd name="connsiteX4-87" fmla="*/ 916 w 2520280"/>
              <a:gd name="connsiteY4-88" fmla="*/ 0 h 1872208"/>
              <a:gd name="connsiteX5-89" fmla="*/ 0 w 2520280"/>
              <a:gd name="connsiteY5-90" fmla="*/ 0 h 187220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</a:cxnLst>
            <a:rect l="l" t="t" r="r" b="b"/>
            <a:pathLst>
              <a:path w="2520280" h="1872208">
                <a:moveTo>
                  <a:pt x="0" y="1872208"/>
                </a:moveTo>
                <a:lnTo>
                  <a:pt x="2520280" y="1872208"/>
                </a:lnTo>
                <a:lnTo>
                  <a:pt x="0" y="1872208"/>
                </a:lnTo>
                <a:close/>
                <a:moveTo>
                  <a:pt x="0" y="0"/>
                </a:moveTo>
                <a:lnTo>
                  <a:pt x="916" y="0"/>
                </a:lnTo>
                <a:lnTo>
                  <a:pt x="0" y="0"/>
                </a:lnTo>
                <a:close/>
              </a:path>
            </a:pathLst>
          </a:custGeom>
          <a:noFill/>
          <a:ln w="3175" cap="sq">
            <a:noFill/>
            <a:beve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0" tIns="0" rIns="0" bIns="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lt"/>
              </a:rPr>
              <a:t>我学习</a:t>
            </a:r>
            <a:r>
              <a:rPr lang="en-US" altLang="zh-CN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lt"/>
              </a:rPr>
              <a:t> </a:t>
            </a:r>
            <a:r>
              <a:rPr lang="zh-CN" altLang="en-US" sz="32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lt"/>
              </a:rPr>
              <a:t>我践行</a:t>
            </a:r>
            <a:endParaRPr lang="zh-CN" altLang="en-US" sz="3200" b="1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lt"/>
            </a:endParaRPr>
          </a:p>
        </p:txBody>
      </p:sp>
      <p:sp>
        <p:nvSpPr>
          <p:cNvPr id="19" name="MH_Others_1" title=""/>
          <p:cNvSpPr txBox="1"/>
          <p:nvPr>
            <p:custDataLst>
              <p:tags r:id="rId12"/>
            </p:custDataLst>
          </p:nvPr>
        </p:nvSpPr>
        <p:spPr>
          <a:xfrm>
            <a:off x="2017460" y="1203645"/>
            <a:ext cx="1877980" cy="830997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54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目 录</a:t>
            </a:r>
            <a:endParaRPr lang="zh-CN" altLang="en-US" sz="5400" b="1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0" name="MH_Others_2" title=""/>
          <p:cNvSpPr txBox="1"/>
          <p:nvPr>
            <p:custDataLst>
              <p:tags r:id="rId13"/>
            </p:custDataLst>
          </p:nvPr>
        </p:nvSpPr>
        <p:spPr>
          <a:xfrm>
            <a:off x="1791507" y="2062764"/>
            <a:ext cx="2329889" cy="492571"/>
          </a:xfrm>
          <a:prstGeom prst="rect">
            <a:avLst/>
          </a:prstGeom>
          <a:noFill/>
        </p:spPr>
        <p:txBody>
          <a:bodyPr vert="horz" wrap="square" lIns="0" tIns="0" rIns="0" bIns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3200" b="1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CONTENTS</a:t>
            </a:r>
            <a:endParaRPr lang="en-US" altLang="zh-CN" sz="3200" b="1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4" name="Freeform 7" title=""/>
          <p:cNvSpPr/>
          <p:nvPr>
            <p:custDataLst>
              <p:tags r:id="rId14"/>
            </p:custDataLst>
          </p:nvPr>
        </p:nvSpPr>
        <p:spPr bwMode="auto">
          <a:xfrm flipH="1">
            <a:off x="3175708" y="200"/>
            <a:ext cx="1716545" cy="7232253"/>
          </a:xfrm>
          <a:custGeom>
            <a:gdLst>
              <a:gd name="T0" fmla="*/ 439 w 769"/>
              <a:gd name="T1" fmla="*/ 0 h 3224"/>
              <a:gd name="T2" fmla="*/ 769 w 769"/>
              <a:gd name="T3" fmla="*/ 0 h 3224"/>
              <a:gd name="T4" fmla="*/ 679 w 769"/>
              <a:gd name="T5" fmla="*/ 157 h 3224"/>
              <a:gd name="T6" fmla="*/ 599 w 769"/>
              <a:gd name="T7" fmla="*/ 318 h 3224"/>
              <a:gd name="T8" fmla="*/ 525 w 769"/>
              <a:gd name="T9" fmla="*/ 484 h 3224"/>
              <a:gd name="T10" fmla="*/ 459 w 769"/>
              <a:gd name="T11" fmla="*/ 654 h 3224"/>
              <a:gd name="T12" fmla="*/ 401 w 769"/>
              <a:gd name="T13" fmla="*/ 828 h 3224"/>
              <a:gd name="T14" fmla="*/ 352 w 769"/>
              <a:gd name="T15" fmla="*/ 1006 h 3224"/>
              <a:gd name="T16" fmla="*/ 310 w 769"/>
              <a:gd name="T17" fmla="*/ 1186 h 3224"/>
              <a:gd name="T18" fmla="*/ 278 w 769"/>
              <a:gd name="T19" fmla="*/ 1370 h 3224"/>
              <a:gd name="T20" fmla="*/ 254 w 769"/>
              <a:gd name="T21" fmla="*/ 1556 h 3224"/>
              <a:gd name="T22" fmla="*/ 240 w 769"/>
              <a:gd name="T23" fmla="*/ 1747 h 3224"/>
              <a:gd name="T24" fmla="*/ 236 w 769"/>
              <a:gd name="T25" fmla="*/ 1937 h 3224"/>
              <a:gd name="T26" fmla="*/ 240 w 769"/>
              <a:gd name="T27" fmla="*/ 2130 h 3224"/>
              <a:gd name="T28" fmla="*/ 256 w 769"/>
              <a:gd name="T29" fmla="*/ 2319 h 3224"/>
              <a:gd name="T30" fmla="*/ 278 w 769"/>
              <a:gd name="T31" fmla="*/ 2506 h 3224"/>
              <a:gd name="T32" fmla="*/ 312 w 769"/>
              <a:gd name="T33" fmla="*/ 2690 h 3224"/>
              <a:gd name="T34" fmla="*/ 354 w 769"/>
              <a:gd name="T35" fmla="*/ 2872 h 3224"/>
              <a:gd name="T36" fmla="*/ 403 w 769"/>
              <a:gd name="T37" fmla="*/ 3049 h 3224"/>
              <a:gd name="T38" fmla="*/ 460 w 769"/>
              <a:gd name="T39" fmla="*/ 3224 h 3224"/>
              <a:gd name="T40" fmla="*/ 429 w 769"/>
              <a:gd name="T41" fmla="*/ 3224 h 3224"/>
              <a:gd name="T42" fmla="*/ 350 w 769"/>
              <a:gd name="T43" fmla="*/ 3080 h 3224"/>
              <a:gd name="T44" fmla="*/ 280 w 769"/>
              <a:gd name="T45" fmla="*/ 2932 h 3224"/>
              <a:gd name="T46" fmla="*/ 215 w 769"/>
              <a:gd name="T47" fmla="*/ 2779 h 3224"/>
              <a:gd name="T48" fmla="*/ 159 w 769"/>
              <a:gd name="T49" fmla="*/ 2624 h 3224"/>
              <a:gd name="T50" fmla="*/ 112 w 769"/>
              <a:gd name="T51" fmla="*/ 2463 h 3224"/>
              <a:gd name="T52" fmla="*/ 72 w 769"/>
              <a:gd name="T53" fmla="*/ 2300 h 3224"/>
              <a:gd name="T54" fmla="*/ 40 w 769"/>
              <a:gd name="T55" fmla="*/ 2135 h 3224"/>
              <a:gd name="T56" fmla="*/ 17 w 769"/>
              <a:gd name="T57" fmla="*/ 1965 h 3224"/>
              <a:gd name="T58" fmla="*/ 3 w 769"/>
              <a:gd name="T59" fmla="*/ 1794 h 3224"/>
              <a:gd name="T60" fmla="*/ 0 w 769"/>
              <a:gd name="T61" fmla="*/ 1621 h 3224"/>
              <a:gd name="T62" fmla="*/ 3 w 769"/>
              <a:gd name="T63" fmla="*/ 1444 h 3224"/>
              <a:gd name="T64" fmla="*/ 17 w 769"/>
              <a:gd name="T65" fmla="*/ 1270 h 3224"/>
              <a:gd name="T66" fmla="*/ 42 w 769"/>
              <a:gd name="T67" fmla="*/ 1099 h 3224"/>
              <a:gd name="T68" fmla="*/ 73 w 769"/>
              <a:gd name="T69" fmla="*/ 933 h 3224"/>
              <a:gd name="T70" fmla="*/ 114 w 769"/>
              <a:gd name="T71" fmla="*/ 766 h 3224"/>
              <a:gd name="T72" fmla="*/ 163 w 769"/>
              <a:gd name="T73" fmla="*/ 605 h 3224"/>
              <a:gd name="T74" fmla="*/ 221 w 769"/>
              <a:gd name="T75" fmla="*/ 448 h 3224"/>
              <a:gd name="T76" fmla="*/ 285 w 769"/>
              <a:gd name="T77" fmla="*/ 294 h 3224"/>
              <a:gd name="T78" fmla="*/ 359 w 769"/>
              <a:gd name="T79" fmla="*/ 145 h 3224"/>
              <a:gd name="T80" fmla="*/ 439 w 769"/>
              <a:gd name="T81" fmla="*/ 0 h 32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769" h="3223">
                <a:moveTo>
                  <a:pt x="439" y="0"/>
                </a:moveTo>
                <a:lnTo>
                  <a:pt x="769" y="0"/>
                </a:lnTo>
                <a:lnTo>
                  <a:pt x="679" y="157"/>
                </a:lnTo>
                <a:lnTo>
                  <a:pt x="599" y="318"/>
                </a:lnTo>
                <a:lnTo>
                  <a:pt x="525" y="484"/>
                </a:lnTo>
                <a:lnTo>
                  <a:pt x="459" y="654"/>
                </a:lnTo>
                <a:lnTo>
                  <a:pt x="401" y="828"/>
                </a:lnTo>
                <a:lnTo>
                  <a:pt x="352" y="1006"/>
                </a:lnTo>
                <a:lnTo>
                  <a:pt x="310" y="1186"/>
                </a:lnTo>
                <a:lnTo>
                  <a:pt x="278" y="1370"/>
                </a:lnTo>
                <a:lnTo>
                  <a:pt x="254" y="1556"/>
                </a:lnTo>
                <a:lnTo>
                  <a:pt x="240" y="1747"/>
                </a:lnTo>
                <a:lnTo>
                  <a:pt x="236" y="1937"/>
                </a:lnTo>
                <a:lnTo>
                  <a:pt x="240" y="2130"/>
                </a:lnTo>
                <a:lnTo>
                  <a:pt x="256" y="2319"/>
                </a:lnTo>
                <a:lnTo>
                  <a:pt x="278" y="2506"/>
                </a:lnTo>
                <a:lnTo>
                  <a:pt x="312" y="2690"/>
                </a:lnTo>
                <a:lnTo>
                  <a:pt x="354" y="2872"/>
                </a:lnTo>
                <a:lnTo>
                  <a:pt x="403" y="3049"/>
                </a:lnTo>
                <a:lnTo>
                  <a:pt x="460" y="3224"/>
                </a:lnTo>
                <a:lnTo>
                  <a:pt x="429" y="3224"/>
                </a:lnTo>
                <a:lnTo>
                  <a:pt x="350" y="3080"/>
                </a:lnTo>
                <a:lnTo>
                  <a:pt x="280" y="2932"/>
                </a:lnTo>
                <a:lnTo>
                  <a:pt x="215" y="2779"/>
                </a:lnTo>
                <a:lnTo>
                  <a:pt x="159" y="2624"/>
                </a:lnTo>
                <a:lnTo>
                  <a:pt x="112" y="2463"/>
                </a:lnTo>
                <a:lnTo>
                  <a:pt x="72" y="2300"/>
                </a:lnTo>
                <a:lnTo>
                  <a:pt x="40" y="2135"/>
                </a:lnTo>
                <a:lnTo>
                  <a:pt x="17" y="1965"/>
                </a:lnTo>
                <a:lnTo>
                  <a:pt x="3" y="1794"/>
                </a:lnTo>
                <a:lnTo>
                  <a:pt x="0" y="1621"/>
                </a:lnTo>
                <a:lnTo>
                  <a:pt x="3" y="1444"/>
                </a:lnTo>
                <a:lnTo>
                  <a:pt x="17" y="1270"/>
                </a:lnTo>
                <a:lnTo>
                  <a:pt x="42" y="1099"/>
                </a:lnTo>
                <a:lnTo>
                  <a:pt x="73" y="933"/>
                </a:lnTo>
                <a:lnTo>
                  <a:pt x="114" y="766"/>
                </a:lnTo>
                <a:lnTo>
                  <a:pt x="163" y="605"/>
                </a:lnTo>
                <a:lnTo>
                  <a:pt x="221" y="448"/>
                </a:lnTo>
                <a:lnTo>
                  <a:pt x="285" y="294"/>
                </a:lnTo>
                <a:lnTo>
                  <a:pt x="359" y="145"/>
                </a:lnTo>
                <a:lnTo>
                  <a:pt x="439" y="0"/>
                </a:lnTo>
                <a:close/>
              </a:path>
            </a:pathLst>
          </a:custGeom>
          <a:solidFill>
            <a:srgbClr val="002060"/>
          </a:solidFill>
          <a:ln w="0">
            <a:noFill/>
            <a:prstDash val="solid"/>
            <a:round/>
          </a:ln>
        </p:spPr>
        <p:txBody>
          <a:bodyPr vert="horz" wrap="square" lIns="128573" tIns="64286" rIns="128573" bIns="64286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25" name="Freeform 8" title=""/>
          <p:cNvSpPr/>
          <p:nvPr>
            <p:custDataLst>
              <p:tags r:id="rId15"/>
            </p:custDataLst>
          </p:nvPr>
        </p:nvSpPr>
        <p:spPr bwMode="auto">
          <a:xfrm flipH="1">
            <a:off x="3702502" y="200"/>
            <a:ext cx="1247787" cy="7232253"/>
          </a:xfrm>
          <a:custGeom>
            <a:gdLst>
              <a:gd name="T0" fmla="*/ 533 w 559"/>
              <a:gd name="T1" fmla="*/ 0 h 3224"/>
              <a:gd name="T2" fmla="*/ 547 w 559"/>
              <a:gd name="T3" fmla="*/ 0 h 3224"/>
              <a:gd name="T4" fmla="*/ 475 w 559"/>
              <a:gd name="T5" fmla="*/ 162 h 3224"/>
              <a:gd name="T6" fmla="*/ 410 w 559"/>
              <a:gd name="T7" fmla="*/ 332 h 3224"/>
              <a:gd name="T8" fmla="*/ 354 w 559"/>
              <a:gd name="T9" fmla="*/ 504 h 3224"/>
              <a:gd name="T10" fmla="*/ 305 w 559"/>
              <a:gd name="T11" fmla="*/ 679 h 3224"/>
              <a:gd name="T12" fmla="*/ 266 w 559"/>
              <a:gd name="T13" fmla="*/ 857 h 3224"/>
              <a:gd name="T14" fmla="*/ 235 w 559"/>
              <a:gd name="T15" fmla="*/ 1039 h 3224"/>
              <a:gd name="T16" fmla="*/ 212 w 559"/>
              <a:gd name="T17" fmla="*/ 1223 h 3224"/>
              <a:gd name="T18" fmla="*/ 198 w 559"/>
              <a:gd name="T19" fmla="*/ 1410 h 3224"/>
              <a:gd name="T20" fmla="*/ 193 w 559"/>
              <a:gd name="T21" fmla="*/ 1599 h 3224"/>
              <a:gd name="T22" fmla="*/ 198 w 559"/>
              <a:gd name="T23" fmla="*/ 1792 h 3224"/>
              <a:gd name="T24" fmla="*/ 212 w 559"/>
              <a:gd name="T25" fmla="*/ 1981 h 3224"/>
              <a:gd name="T26" fmla="*/ 235 w 559"/>
              <a:gd name="T27" fmla="*/ 2168 h 3224"/>
              <a:gd name="T28" fmla="*/ 268 w 559"/>
              <a:gd name="T29" fmla="*/ 2354 h 3224"/>
              <a:gd name="T30" fmla="*/ 310 w 559"/>
              <a:gd name="T31" fmla="*/ 2534 h 3224"/>
              <a:gd name="T32" fmla="*/ 359 w 559"/>
              <a:gd name="T33" fmla="*/ 2713 h 3224"/>
              <a:gd name="T34" fmla="*/ 419 w 559"/>
              <a:gd name="T35" fmla="*/ 2886 h 3224"/>
              <a:gd name="T36" fmla="*/ 485 w 559"/>
              <a:gd name="T37" fmla="*/ 3058 h 3224"/>
              <a:gd name="T38" fmla="*/ 559 w 559"/>
              <a:gd name="T39" fmla="*/ 3224 h 3224"/>
              <a:gd name="T40" fmla="*/ 224 w 559"/>
              <a:gd name="T41" fmla="*/ 3224 h 3224"/>
              <a:gd name="T42" fmla="*/ 167 w 559"/>
              <a:gd name="T43" fmla="*/ 3049 h 3224"/>
              <a:gd name="T44" fmla="*/ 118 w 559"/>
              <a:gd name="T45" fmla="*/ 2872 h 3224"/>
              <a:gd name="T46" fmla="*/ 76 w 559"/>
              <a:gd name="T47" fmla="*/ 2690 h 3224"/>
              <a:gd name="T48" fmla="*/ 42 w 559"/>
              <a:gd name="T49" fmla="*/ 2506 h 3224"/>
              <a:gd name="T50" fmla="*/ 20 w 559"/>
              <a:gd name="T51" fmla="*/ 2319 h 3224"/>
              <a:gd name="T52" fmla="*/ 4 w 559"/>
              <a:gd name="T53" fmla="*/ 2130 h 3224"/>
              <a:gd name="T54" fmla="*/ 0 w 559"/>
              <a:gd name="T55" fmla="*/ 1937 h 3224"/>
              <a:gd name="T56" fmla="*/ 4 w 559"/>
              <a:gd name="T57" fmla="*/ 1747 h 3224"/>
              <a:gd name="T58" fmla="*/ 18 w 559"/>
              <a:gd name="T59" fmla="*/ 1556 h 3224"/>
              <a:gd name="T60" fmla="*/ 42 w 559"/>
              <a:gd name="T61" fmla="*/ 1370 h 3224"/>
              <a:gd name="T62" fmla="*/ 74 w 559"/>
              <a:gd name="T63" fmla="*/ 1186 h 3224"/>
              <a:gd name="T64" fmla="*/ 116 w 559"/>
              <a:gd name="T65" fmla="*/ 1006 h 3224"/>
              <a:gd name="T66" fmla="*/ 165 w 559"/>
              <a:gd name="T67" fmla="*/ 828 h 3224"/>
              <a:gd name="T68" fmla="*/ 223 w 559"/>
              <a:gd name="T69" fmla="*/ 654 h 3224"/>
              <a:gd name="T70" fmla="*/ 289 w 559"/>
              <a:gd name="T71" fmla="*/ 484 h 3224"/>
              <a:gd name="T72" fmla="*/ 363 w 559"/>
              <a:gd name="T73" fmla="*/ 318 h 3224"/>
              <a:gd name="T74" fmla="*/ 443 w 559"/>
              <a:gd name="T75" fmla="*/ 157 h 3224"/>
              <a:gd name="T76" fmla="*/ 533 w 559"/>
              <a:gd name="T77" fmla="*/ 0 h 32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59" h="3223">
                <a:moveTo>
                  <a:pt x="533" y="0"/>
                </a:moveTo>
                <a:lnTo>
                  <a:pt x="547" y="0"/>
                </a:lnTo>
                <a:lnTo>
                  <a:pt x="475" y="162"/>
                </a:lnTo>
                <a:lnTo>
                  <a:pt x="410" y="332"/>
                </a:lnTo>
                <a:lnTo>
                  <a:pt x="354" y="504"/>
                </a:lnTo>
                <a:lnTo>
                  <a:pt x="305" y="679"/>
                </a:lnTo>
                <a:lnTo>
                  <a:pt x="266" y="857"/>
                </a:lnTo>
                <a:lnTo>
                  <a:pt x="235" y="1039"/>
                </a:lnTo>
                <a:lnTo>
                  <a:pt x="212" y="1223"/>
                </a:lnTo>
                <a:lnTo>
                  <a:pt x="198" y="1410"/>
                </a:lnTo>
                <a:lnTo>
                  <a:pt x="193" y="1599"/>
                </a:lnTo>
                <a:lnTo>
                  <a:pt x="198" y="1792"/>
                </a:lnTo>
                <a:lnTo>
                  <a:pt x="212" y="1981"/>
                </a:lnTo>
                <a:lnTo>
                  <a:pt x="235" y="2168"/>
                </a:lnTo>
                <a:lnTo>
                  <a:pt x="268" y="2354"/>
                </a:lnTo>
                <a:lnTo>
                  <a:pt x="310" y="2534"/>
                </a:lnTo>
                <a:lnTo>
                  <a:pt x="359" y="2713"/>
                </a:lnTo>
                <a:lnTo>
                  <a:pt x="419" y="2886"/>
                </a:lnTo>
                <a:lnTo>
                  <a:pt x="485" y="3058"/>
                </a:lnTo>
                <a:lnTo>
                  <a:pt x="559" y="3224"/>
                </a:lnTo>
                <a:lnTo>
                  <a:pt x="224" y="3224"/>
                </a:lnTo>
                <a:lnTo>
                  <a:pt x="167" y="3049"/>
                </a:lnTo>
                <a:lnTo>
                  <a:pt x="118" y="2872"/>
                </a:lnTo>
                <a:lnTo>
                  <a:pt x="76" y="2690"/>
                </a:lnTo>
                <a:lnTo>
                  <a:pt x="42" y="2506"/>
                </a:lnTo>
                <a:lnTo>
                  <a:pt x="20" y="2319"/>
                </a:lnTo>
                <a:lnTo>
                  <a:pt x="4" y="2130"/>
                </a:lnTo>
                <a:lnTo>
                  <a:pt x="0" y="1937"/>
                </a:lnTo>
                <a:lnTo>
                  <a:pt x="4" y="1747"/>
                </a:lnTo>
                <a:lnTo>
                  <a:pt x="18" y="1556"/>
                </a:lnTo>
                <a:lnTo>
                  <a:pt x="42" y="1370"/>
                </a:lnTo>
                <a:lnTo>
                  <a:pt x="74" y="1186"/>
                </a:lnTo>
                <a:lnTo>
                  <a:pt x="116" y="1006"/>
                </a:lnTo>
                <a:lnTo>
                  <a:pt x="165" y="828"/>
                </a:lnTo>
                <a:lnTo>
                  <a:pt x="223" y="654"/>
                </a:lnTo>
                <a:lnTo>
                  <a:pt x="289" y="484"/>
                </a:lnTo>
                <a:lnTo>
                  <a:pt x="363" y="318"/>
                </a:lnTo>
                <a:lnTo>
                  <a:pt x="443" y="157"/>
                </a:lnTo>
                <a:lnTo>
                  <a:pt x="533" y="0"/>
                </a:lnTo>
                <a:close/>
              </a:path>
            </a:pathLst>
          </a:custGeom>
          <a:solidFill>
            <a:srgbClr val="0070C0"/>
          </a:solidFill>
          <a:ln w="0">
            <a:noFill/>
            <a:prstDash val="solid"/>
            <a:round/>
          </a:ln>
          <a:effectLst>
            <a:outerShdw blurRad="190500" dist="101600" algn="l" rotWithShape="0">
              <a:prstClr val="black">
                <a:alpha val="40000"/>
              </a:prstClr>
            </a:outerShdw>
          </a:effectLst>
        </p:spPr>
        <p:txBody>
          <a:bodyPr vert="horz" wrap="square" lIns="128573" tIns="64286" rIns="128573" bIns="64286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pic>
        <p:nvPicPr>
          <p:cNvPr id="6" name="图片 5" title="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100" y="2896235"/>
            <a:ext cx="4000500" cy="290068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6" name="Freeform 10" title=""/>
          <p:cNvSpPr/>
          <p:nvPr>
            <p:custDataLst>
              <p:tags r:id="rId4"/>
            </p:custDataLst>
          </p:nvPr>
        </p:nvSpPr>
        <p:spPr bwMode="auto">
          <a:xfrm flipH="1">
            <a:off x="353" y="200"/>
            <a:ext cx="4495553" cy="7232253"/>
          </a:xfrm>
          <a:custGeom>
            <a:gdLst>
              <a:gd name="T0" fmla="*/ 354 w 2330"/>
              <a:gd name="T1" fmla="*/ 0 h 3224"/>
              <a:gd name="T2" fmla="*/ 2330 w 2330"/>
              <a:gd name="T3" fmla="*/ 0 h 3224"/>
              <a:gd name="T4" fmla="*/ 2330 w 2330"/>
              <a:gd name="T5" fmla="*/ 3224 h 3224"/>
              <a:gd name="T6" fmla="*/ 366 w 2330"/>
              <a:gd name="T7" fmla="*/ 3224 h 3224"/>
              <a:gd name="T8" fmla="*/ 292 w 2330"/>
              <a:gd name="T9" fmla="*/ 3058 h 3224"/>
              <a:gd name="T10" fmla="*/ 226 w 2330"/>
              <a:gd name="T11" fmla="*/ 2886 h 3224"/>
              <a:gd name="T12" fmla="*/ 166 w 2330"/>
              <a:gd name="T13" fmla="*/ 2713 h 3224"/>
              <a:gd name="T14" fmla="*/ 117 w 2330"/>
              <a:gd name="T15" fmla="*/ 2534 h 3224"/>
              <a:gd name="T16" fmla="*/ 75 w 2330"/>
              <a:gd name="T17" fmla="*/ 2354 h 3224"/>
              <a:gd name="T18" fmla="*/ 42 w 2330"/>
              <a:gd name="T19" fmla="*/ 2168 h 3224"/>
              <a:gd name="T20" fmla="*/ 19 w 2330"/>
              <a:gd name="T21" fmla="*/ 1981 h 3224"/>
              <a:gd name="T22" fmla="*/ 5 w 2330"/>
              <a:gd name="T23" fmla="*/ 1792 h 3224"/>
              <a:gd name="T24" fmla="*/ 0 w 2330"/>
              <a:gd name="T25" fmla="*/ 1599 h 3224"/>
              <a:gd name="T26" fmla="*/ 5 w 2330"/>
              <a:gd name="T27" fmla="*/ 1410 h 3224"/>
              <a:gd name="T28" fmla="*/ 19 w 2330"/>
              <a:gd name="T29" fmla="*/ 1223 h 3224"/>
              <a:gd name="T30" fmla="*/ 42 w 2330"/>
              <a:gd name="T31" fmla="*/ 1039 h 3224"/>
              <a:gd name="T32" fmla="*/ 73 w 2330"/>
              <a:gd name="T33" fmla="*/ 857 h 3224"/>
              <a:gd name="T34" fmla="*/ 112 w 2330"/>
              <a:gd name="T35" fmla="*/ 679 h 3224"/>
              <a:gd name="T36" fmla="*/ 161 w 2330"/>
              <a:gd name="T37" fmla="*/ 504 h 3224"/>
              <a:gd name="T38" fmla="*/ 217 w 2330"/>
              <a:gd name="T39" fmla="*/ 332 h 3224"/>
              <a:gd name="T40" fmla="*/ 282 w 2330"/>
              <a:gd name="T41" fmla="*/ 162 h 3224"/>
              <a:gd name="T42" fmla="*/ 354 w 2330"/>
              <a:gd name="T43" fmla="*/ 0 h 32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2330" h="3223">
                <a:moveTo>
                  <a:pt x="354" y="0"/>
                </a:moveTo>
                <a:lnTo>
                  <a:pt x="2330" y="0"/>
                </a:lnTo>
                <a:lnTo>
                  <a:pt x="2330" y="3224"/>
                </a:lnTo>
                <a:lnTo>
                  <a:pt x="366" y="3224"/>
                </a:lnTo>
                <a:lnTo>
                  <a:pt x="292" y="3058"/>
                </a:lnTo>
                <a:lnTo>
                  <a:pt x="226" y="2886"/>
                </a:lnTo>
                <a:lnTo>
                  <a:pt x="166" y="2713"/>
                </a:lnTo>
                <a:lnTo>
                  <a:pt x="117" y="2534"/>
                </a:lnTo>
                <a:lnTo>
                  <a:pt x="75" y="2354"/>
                </a:lnTo>
                <a:lnTo>
                  <a:pt x="42" y="2168"/>
                </a:lnTo>
                <a:lnTo>
                  <a:pt x="19" y="1981"/>
                </a:lnTo>
                <a:lnTo>
                  <a:pt x="5" y="1792"/>
                </a:lnTo>
                <a:lnTo>
                  <a:pt x="0" y="1599"/>
                </a:lnTo>
                <a:lnTo>
                  <a:pt x="5" y="1410"/>
                </a:lnTo>
                <a:lnTo>
                  <a:pt x="19" y="1223"/>
                </a:lnTo>
                <a:lnTo>
                  <a:pt x="42" y="1039"/>
                </a:lnTo>
                <a:lnTo>
                  <a:pt x="73" y="857"/>
                </a:lnTo>
                <a:lnTo>
                  <a:pt x="112" y="679"/>
                </a:lnTo>
                <a:lnTo>
                  <a:pt x="161" y="504"/>
                </a:lnTo>
                <a:lnTo>
                  <a:pt x="217" y="332"/>
                </a:lnTo>
                <a:lnTo>
                  <a:pt x="282" y="162"/>
                </a:lnTo>
                <a:lnTo>
                  <a:pt x="354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0">
            <a:noFill/>
            <a:prstDash val="solid"/>
            <a:round/>
          </a:ln>
        </p:spPr>
        <p:txBody>
          <a:bodyPr vert="horz" wrap="square" lIns="128573" tIns="64286" rIns="128573" bIns="64286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18" name="Freeform 7" title=""/>
          <p:cNvSpPr/>
          <p:nvPr>
            <p:custDataLst>
              <p:tags r:id="rId5"/>
            </p:custDataLst>
          </p:nvPr>
        </p:nvSpPr>
        <p:spPr bwMode="auto">
          <a:xfrm flipH="1">
            <a:off x="3175708" y="200"/>
            <a:ext cx="1716545" cy="7232253"/>
          </a:xfrm>
          <a:custGeom>
            <a:gdLst>
              <a:gd name="T0" fmla="*/ 439 w 769"/>
              <a:gd name="T1" fmla="*/ 0 h 3224"/>
              <a:gd name="T2" fmla="*/ 769 w 769"/>
              <a:gd name="T3" fmla="*/ 0 h 3224"/>
              <a:gd name="T4" fmla="*/ 679 w 769"/>
              <a:gd name="T5" fmla="*/ 157 h 3224"/>
              <a:gd name="T6" fmla="*/ 599 w 769"/>
              <a:gd name="T7" fmla="*/ 318 h 3224"/>
              <a:gd name="T8" fmla="*/ 525 w 769"/>
              <a:gd name="T9" fmla="*/ 484 h 3224"/>
              <a:gd name="T10" fmla="*/ 459 w 769"/>
              <a:gd name="T11" fmla="*/ 654 h 3224"/>
              <a:gd name="T12" fmla="*/ 401 w 769"/>
              <a:gd name="T13" fmla="*/ 828 h 3224"/>
              <a:gd name="T14" fmla="*/ 352 w 769"/>
              <a:gd name="T15" fmla="*/ 1006 h 3224"/>
              <a:gd name="T16" fmla="*/ 310 w 769"/>
              <a:gd name="T17" fmla="*/ 1186 h 3224"/>
              <a:gd name="T18" fmla="*/ 278 w 769"/>
              <a:gd name="T19" fmla="*/ 1370 h 3224"/>
              <a:gd name="T20" fmla="*/ 254 w 769"/>
              <a:gd name="T21" fmla="*/ 1556 h 3224"/>
              <a:gd name="T22" fmla="*/ 240 w 769"/>
              <a:gd name="T23" fmla="*/ 1747 h 3224"/>
              <a:gd name="T24" fmla="*/ 236 w 769"/>
              <a:gd name="T25" fmla="*/ 1937 h 3224"/>
              <a:gd name="T26" fmla="*/ 240 w 769"/>
              <a:gd name="T27" fmla="*/ 2130 h 3224"/>
              <a:gd name="T28" fmla="*/ 256 w 769"/>
              <a:gd name="T29" fmla="*/ 2319 h 3224"/>
              <a:gd name="T30" fmla="*/ 278 w 769"/>
              <a:gd name="T31" fmla="*/ 2506 h 3224"/>
              <a:gd name="T32" fmla="*/ 312 w 769"/>
              <a:gd name="T33" fmla="*/ 2690 h 3224"/>
              <a:gd name="T34" fmla="*/ 354 w 769"/>
              <a:gd name="T35" fmla="*/ 2872 h 3224"/>
              <a:gd name="T36" fmla="*/ 403 w 769"/>
              <a:gd name="T37" fmla="*/ 3049 h 3224"/>
              <a:gd name="T38" fmla="*/ 460 w 769"/>
              <a:gd name="T39" fmla="*/ 3224 h 3224"/>
              <a:gd name="T40" fmla="*/ 429 w 769"/>
              <a:gd name="T41" fmla="*/ 3224 h 3224"/>
              <a:gd name="T42" fmla="*/ 350 w 769"/>
              <a:gd name="T43" fmla="*/ 3080 h 3224"/>
              <a:gd name="T44" fmla="*/ 280 w 769"/>
              <a:gd name="T45" fmla="*/ 2932 h 3224"/>
              <a:gd name="T46" fmla="*/ 215 w 769"/>
              <a:gd name="T47" fmla="*/ 2779 h 3224"/>
              <a:gd name="T48" fmla="*/ 159 w 769"/>
              <a:gd name="T49" fmla="*/ 2624 h 3224"/>
              <a:gd name="T50" fmla="*/ 112 w 769"/>
              <a:gd name="T51" fmla="*/ 2463 h 3224"/>
              <a:gd name="T52" fmla="*/ 72 w 769"/>
              <a:gd name="T53" fmla="*/ 2300 h 3224"/>
              <a:gd name="T54" fmla="*/ 40 w 769"/>
              <a:gd name="T55" fmla="*/ 2135 h 3224"/>
              <a:gd name="T56" fmla="*/ 17 w 769"/>
              <a:gd name="T57" fmla="*/ 1965 h 3224"/>
              <a:gd name="T58" fmla="*/ 3 w 769"/>
              <a:gd name="T59" fmla="*/ 1794 h 3224"/>
              <a:gd name="T60" fmla="*/ 0 w 769"/>
              <a:gd name="T61" fmla="*/ 1621 h 3224"/>
              <a:gd name="T62" fmla="*/ 3 w 769"/>
              <a:gd name="T63" fmla="*/ 1444 h 3224"/>
              <a:gd name="T64" fmla="*/ 17 w 769"/>
              <a:gd name="T65" fmla="*/ 1270 h 3224"/>
              <a:gd name="T66" fmla="*/ 42 w 769"/>
              <a:gd name="T67" fmla="*/ 1099 h 3224"/>
              <a:gd name="T68" fmla="*/ 73 w 769"/>
              <a:gd name="T69" fmla="*/ 933 h 3224"/>
              <a:gd name="T70" fmla="*/ 114 w 769"/>
              <a:gd name="T71" fmla="*/ 766 h 3224"/>
              <a:gd name="T72" fmla="*/ 163 w 769"/>
              <a:gd name="T73" fmla="*/ 605 h 3224"/>
              <a:gd name="T74" fmla="*/ 221 w 769"/>
              <a:gd name="T75" fmla="*/ 448 h 3224"/>
              <a:gd name="T76" fmla="*/ 285 w 769"/>
              <a:gd name="T77" fmla="*/ 294 h 3224"/>
              <a:gd name="T78" fmla="*/ 359 w 769"/>
              <a:gd name="T79" fmla="*/ 145 h 3224"/>
              <a:gd name="T80" fmla="*/ 439 w 769"/>
              <a:gd name="T81" fmla="*/ 0 h 32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769" h="3223">
                <a:moveTo>
                  <a:pt x="439" y="0"/>
                </a:moveTo>
                <a:lnTo>
                  <a:pt x="769" y="0"/>
                </a:lnTo>
                <a:lnTo>
                  <a:pt x="679" y="157"/>
                </a:lnTo>
                <a:lnTo>
                  <a:pt x="599" y="318"/>
                </a:lnTo>
                <a:lnTo>
                  <a:pt x="525" y="484"/>
                </a:lnTo>
                <a:lnTo>
                  <a:pt x="459" y="654"/>
                </a:lnTo>
                <a:lnTo>
                  <a:pt x="401" y="828"/>
                </a:lnTo>
                <a:lnTo>
                  <a:pt x="352" y="1006"/>
                </a:lnTo>
                <a:lnTo>
                  <a:pt x="310" y="1186"/>
                </a:lnTo>
                <a:lnTo>
                  <a:pt x="278" y="1370"/>
                </a:lnTo>
                <a:lnTo>
                  <a:pt x="254" y="1556"/>
                </a:lnTo>
                <a:lnTo>
                  <a:pt x="240" y="1747"/>
                </a:lnTo>
                <a:lnTo>
                  <a:pt x="236" y="1937"/>
                </a:lnTo>
                <a:lnTo>
                  <a:pt x="240" y="2130"/>
                </a:lnTo>
                <a:lnTo>
                  <a:pt x="256" y="2319"/>
                </a:lnTo>
                <a:lnTo>
                  <a:pt x="278" y="2506"/>
                </a:lnTo>
                <a:lnTo>
                  <a:pt x="312" y="2690"/>
                </a:lnTo>
                <a:lnTo>
                  <a:pt x="354" y="2872"/>
                </a:lnTo>
                <a:lnTo>
                  <a:pt x="403" y="3049"/>
                </a:lnTo>
                <a:lnTo>
                  <a:pt x="460" y="3224"/>
                </a:lnTo>
                <a:lnTo>
                  <a:pt x="429" y="3224"/>
                </a:lnTo>
                <a:lnTo>
                  <a:pt x="350" y="3080"/>
                </a:lnTo>
                <a:lnTo>
                  <a:pt x="280" y="2932"/>
                </a:lnTo>
                <a:lnTo>
                  <a:pt x="215" y="2779"/>
                </a:lnTo>
                <a:lnTo>
                  <a:pt x="159" y="2624"/>
                </a:lnTo>
                <a:lnTo>
                  <a:pt x="112" y="2463"/>
                </a:lnTo>
                <a:lnTo>
                  <a:pt x="72" y="2300"/>
                </a:lnTo>
                <a:lnTo>
                  <a:pt x="40" y="2135"/>
                </a:lnTo>
                <a:lnTo>
                  <a:pt x="17" y="1965"/>
                </a:lnTo>
                <a:lnTo>
                  <a:pt x="3" y="1794"/>
                </a:lnTo>
                <a:lnTo>
                  <a:pt x="0" y="1621"/>
                </a:lnTo>
                <a:lnTo>
                  <a:pt x="3" y="1444"/>
                </a:lnTo>
                <a:lnTo>
                  <a:pt x="17" y="1270"/>
                </a:lnTo>
                <a:lnTo>
                  <a:pt x="42" y="1099"/>
                </a:lnTo>
                <a:lnTo>
                  <a:pt x="73" y="933"/>
                </a:lnTo>
                <a:lnTo>
                  <a:pt x="114" y="766"/>
                </a:lnTo>
                <a:lnTo>
                  <a:pt x="163" y="605"/>
                </a:lnTo>
                <a:lnTo>
                  <a:pt x="221" y="448"/>
                </a:lnTo>
                <a:lnTo>
                  <a:pt x="285" y="294"/>
                </a:lnTo>
                <a:lnTo>
                  <a:pt x="359" y="145"/>
                </a:lnTo>
                <a:lnTo>
                  <a:pt x="439" y="0"/>
                </a:lnTo>
                <a:close/>
              </a:path>
            </a:pathLst>
          </a:custGeom>
          <a:solidFill>
            <a:srgbClr val="002060"/>
          </a:solidFill>
          <a:ln w="0">
            <a:noFill/>
            <a:prstDash val="solid"/>
            <a:round/>
          </a:ln>
        </p:spPr>
        <p:txBody>
          <a:bodyPr vert="horz" wrap="square" lIns="128573" tIns="64286" rIns="128573" bIns="64286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19" name="Freeform 8" title=""/>
          <p:cNvSpPr/>
          <p:nvPr>
            <p:custDataLst>
              <p:tags r:id="rId6"/>
            </p:custDataLst>
          </p:nvPr>
        </p:nvSpPr>
        <p:spPr bwMode="auto">
          <a:xfrm flipH="1">
            <a:off x="3702502" y="200"/>
            <a:ext cx="1247787" cy="7232253"/>
          </a:xfrm>
          <a:custGeom>
            <a:gdLst>
              <a:gd name="T0" fmla="*/ 533 w 559"/>
              <a:gd name="T1" fmla="*/ 0 h 3224"/>
              <a:gd name="T2" fmla="*/ 547 w 559"/>
              <a:gd name="T3" fmla="*/ 0 h 3224"/>
              <a:gd name="T4" fmla="*/ 475 w 559"/>
              <a:gd name="T5" fmla="*/ 162 h 3224"/>
              <a:gd name="T6" fmla="*/ 410 w 559"/>
              <a:gd name="T7" fmla="*/ 332 h 3224"/>
              <a:gd name="T8" fmla="*/ 354 w 559"/>
              <a:gd name="T9" fmla="*/ 504 h 3224"/>
              <a:gd name="T10" fmla="*/ 305 w 559"/>
              <a:gd name="T11" fmla="*/ 679 h 3224"/>
              <a:gd name="T12" fmla="*/ 266 w 559"/>
              <a:gd name="T13" fmla="*/ 857 h 3224"/>
              <a:gd name="T14" fmla="*/ 235 w 559"/>
              <a:gd name="T15" fmla="*/ 1039 h 3224"/>
              <a:gd name="T16" fmla="*/ 212 w 559"/>
              <a:gd name="T17" fmla="*/ 1223 h 3224"/>
              <a:gd name="T18" fmla="*/ 198 w 559"/>
              <a:gd name="T19" fmla="*/ 1410 h 3224"/>
              <a:gd name="T20" fmla="*/ 193 w 559"/>
              <a:gd name="T21" fmla="*/ 1599 h 3224"/>
              <a:gd name="T22" fmla="*/ 198 w 559"/>
              <a:gd name="T23" fmla="*/ 1792 h 3224"/>
              <a:gd name="T24" fmla="*/ 212 w 559"/>
              <a:gd name="T25" fmla="*/ 1981 h 3224"/>
              <a:gd name="T26" fmla="*/ 235 w 559"/>
              <a:gd name="T27" fmla="*/ 2168 h 3224"/>
              <a:gd name="T28" fmla="*/ 268 w 559"/>
              <a:gd name="T29" fmla="*/ 2354 h 3224"/>
              <a:gd name="T30" fmla="*/ 310 w 559"/>
              <a:gd name="T31" fmla="*/ 2534 h 3224"/>
              <a:gd name="T32" fmla="*/ 359 w 559"/>
              <a:gd name="T33" fmla="*/ 2713 h 3224"/>
              <a:gd name="T34" fmla="*/ 419 w 559"/>
              <a:gd name="T35" fmla="*/ 2886 h 3224"/>
              <a:gd name="T36" fmla="*/ 485 w 559"/>
              <a:gd name="T37" fmla="*/ 3058 h 3224"/>
              <a:gd name="T38" fmla="*/ 559 w 559"/>
              <a:gd name="T39" fmla="*/ 3224 h 3224"/>
              <a:gd name="T40" fmla="*/ 224 w 559"/>
              <a:gd name="T41" fmla="*/ 3224 h 3224"/>
              <a:gd name="T42" fmla="*/ 167 w 559"/>
              <a:gd name="T43" fmla="*/ 3049 h 3224"/>
              <a:gd name="T44" fmla="*/ 118 w 559"/>
              <a:gd name="T45" fmla="*/ 2872 h 3224"/>
              <a:gd name="T46" fmla="*/ 76 w 559"/>
              <a:gd name="T47" fmla="*/ 2690 h 3224"/>
              <a:gd name="T48" fmla="*/ 42 w 559"/>
              <a:gd name="T49" fmla="*/ 2506 h 3224"/>
              <a:gd name="T50" fmla="*/ 20 w 559"/>
              <a:gd name="T51" fmla="*/ 2319 h 3224"/>
              <a:gd name="T52" fmla="*/ 4 w 559"/>
              <a:gd name="T53" fmla="*/ 2130 h 3224"/>
              <a:gd name="T54" fmla="*/ 0 w 559"/>
              <a:gd name="T55" fmla="*/ 1937 h 3224"/>
              <a:gd name="T56" fmla="*/ 4 w 559"/>
              <a:gd name="T57" fmla="*/ 1747 h 3224"/>
              <a:gd name="T58" fmla="*/ 18 w 559"/>
              <a:gd name="T59" fmla="*/ 1556 h 3224"/>
              <a:gd name="T60" fmla="*/ 42 w 559"/>
              <a:gd name="T61" fmla="*/ 1370 h 3224"/>
              <a:gd name="T62" fmla="*/ 74 w 559"/>
              <a:gd name="T63" fmla="*/ 1186 h 3224"/>
              <a:gd name="T64" fmla="*/ 116 w 559"/>
              <a:gd name="T65" fmla="*/ 1006 h 3224"/>
              <a:gd name="T66" fmla="*/ 165 w 559"/>
              <a:gd name="T67" fmla="*/ 828 h 3224"/>
              <a:gd name="T68" fmla="*/ 223 w 559"/>
              <a:gd name="T69" fmla="*/ 654 h 3224"/>
              <a:gd name="T70" fmla="*/ 289 w 559"/>
              <a:gd name="T71" fmla="*/ 484 h 3224"/>
              <a:gd name="T72" fmla="*/ 363 w 559"/>
              <a:gd name="T73" fmla="*/ 318 h 3224"/>
              <a:gd name="T74" fmla="*/ 443 w 559"/>
              <a:gd name="T75" fmla="*/ 157 h 3224"/>
              <a:gd name="T76" fmla="*/ 533 w 559"/>
              <a:gd name="T77" fmla="*/ 0 h 32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59" h="3223">
                <a:moveTo>
                  <a:pt x="533" y="0"/>
                </a:moveTo>
                <a:lnTo>
                  <a:pt x="547" y="0"/>
                </a:lnTo>
                <a:lnTo>
                  <a:pt x="475" y="162"/>
                </a:lnTo>
                <a:lnTo>
                  <a:pt x="410" y="332"/>
                </a:lnTo>
                <a:lnTo>
                  <a:pt x="354" y="504"/>
                </a:lnTo>
                <a:lnTo>
                  <a:pt x="305" y="679"/>
                </a:lnTo>
                <a:lnTo>
                  <a:pt x="266" y="857"/>
                </a:lnTo>
                <a:lnTo>
                  <a:pt x="235" y="1039"/>
                </a:lnTo>
                <a:lnTo>
                  <a:pt x="212" y="1223"/>
                </a:lnTo>
                <a:lnTo>
                  <a:pt x="198" y="1410"/>
                </a:lnTo>
                <a:lnTo>
                  <a:pt x="193" y="1599"/>
                </a:lnTo>
                <a:lnTo>
                  <a:pt x="198" y="1792"/>
                </a:lnTo>
                <a:lnTo>
                  <a:pt x="212" y="1981"/>
                </a:lnTo>
                <a:lnTo>
                  <a:pt x="235" y="2168"/>
                </a:lnTo>
                <a:lnTo>
                  <a:pt x="268" y="2354"/>
                </a:lnTo>
                <a:lnTo>
                  <a:pt x="310" y="2534"/>
                </a:lnTo>
                <a:lnTo>
                  <a:pt x="359" y="2713"/>
                </a:lnTo>
                <a:lnTo>
                  <a:pt x="419" y="2886"/>
                </a:lnTo>
                <a:lnTo>
                  <a:pt x="485" y="3058"/>
                </a:lnTo>
                <a:lnTo>
                  <a:pt x="559" y="3224"/>
                </a:lnTo>
                <a:lnTo>
                  <a:pt x="224" y="3224"/>
                </a:lnTo>
                <a:lnTo>
                  <a:pt x="167" y="3049"/>
                </a:lnTo>
                <a:lnTo>
                  <a:pt x="118" y="2872"/>
                </a:lnTo>
                <a:lnTo>
                  <a:pt x="76" y="2690"/>
                </a:lnTo>
                <a:lnTo>
                  <a:pt x="42" y="2506"/>
                </a:lnTo>
                <a:lnTo>
                  <a:pt x="20" y="2319"/>
                </a:lnTo>
                <a:lnTo>
                  <a:pt x="4" y="2130"/>
                </a:lnTo>
                <a:lnTo>
                  <a:pt x="0" y="1937"/>
                </a:lnTo>
                <a:lnTo>
                  <a:pt x="4" y="1747"/>
                </a:lnTo>
                <a:lnTo>
                  <a:pt x="18" y="1556"/>
                </a:lnTo>
                <a:lnTo>
                  <a:pt x="42" y="1370"/>
                </a:lnTo>
                <a:lnTo>
                  <a:pt x="74" y="1186"/>
                </a:lnTo>
                <a:lnTo>
                  <a:pt x="116" y="1006"/>
                </a:lnTo>
                <a:lnTo>
                  <a:pt x="165" y="828"/>
                </a:lnTo>
                <a:lnTo>
                  <a:pt x="223" y="654"/>
                </a:lnTo>
                <a:lnTo>
                  <a:pt x="289" y="484"/>
                </a:lnTo>
                <a:lnTo>
                  <a:pt x="363" y="318"/>
                </a:lnTo>
                <a:lnTo>
                  <a:pt x="443" y="157"/>
                </a:lnTo>
                <a:lnTo>
                  <a:pt x="533" y="0"/>
                </a:lnTo>
                <a:close/>
              </a:path>
            </a:pathLst>
          </a:custGeom>
          <a:solidFill>
            <a:srgbClr val="0070C0"/>
          </a:solidFill>
          <a:ln w="0">
            <a:noFill/>
            <a:prstDash val="solid"/>
            <a:round/>
          </a:ln>
          <a:effectLst>
            <a:outerShdw blurRad="190500" dist="101600" algn="l" rotWithShape="0">
              <a:prstClr val="black">
                <a:alpha val="40000"/>
              </a:prstClr>
            </a:outerShdw>
          </a:effectLst>
        </p:spPr>
        <p:txBody>
          <a:bodyPr vert="horz" wrap="square" lIns="128573" tIns="64286" rIns="128573" bIns="64286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7" name="TextBox 48" title=""/>
          <p:cNvSpPr txBox="1"/>
          <p:nvPr>
            <p:custDataLst>
              <p:tags r:id="rId7"/>
            </p:custDataLst>
          </p:nvPr>
        </p:nvSpPr>
        <p:spPr>
          <a:xfrm>
            <a:off x="5997352" y="4696445"/>
            <a:ext cx="4320242" cy="83058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中小学生守则</a:t>
            </a:r>
            <a:endParaRPr lang="zh-CN" altLang="en-US" sz="5400" b="1">
              <a:solidFill>
                <a:schemeClr val="tx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sp>
        <p:nvSpPr>
          <p:cNvPr id="9" name="矩形 259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227660" y="2371193"/>
            <a:ext cx="2963463" cy="31545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buNone/>
            </a:pPr>
            <a:r>
              <a:rPr lang="en-US" altLang="zh-CN" sz="19900" cap="all" spc="300">
                <a:solidFill>
                  <a:schemeClr val="tx2"/>
                </a:solidFill>
                <a:latin typeface="Impact" panose="020b0806030902050204" pitchFamily="34" charset="0"/>
                <a:cs typeface="Arial" pitchFamily="34" charset="0"/>
                <a:sym typeface="Arial" pitchFamily="34" charset="0"/>
              </a:rPr>
              <a:t>01</a:t>
            </a:r>
            <a:endParaRPr lang="en-US" altLang="zh-CN" sz="19900" cap="all" spc="300">
              <a:solidFill>
                <a:schemeClr val="tx2"/>
              </a:solidFill>
              <a:latin typeface="Impact" panose="020b0806030902050204" pitchFamily="34" charset="0"/>
              <a:cs typeface="Arial" pitchFamily="34" charset="0"/>
              <a:sym typeface="Arial" pitchFamily="34" charset="0"/>
            </a:endParaRPr>
          </a:p>
        </p:txBody>
      </p:sp>
      <p:pic>
        <p:nvPicPr>
          <p:cNvPr id="6" name="图片 5" title="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850" y="1456055"/>
            <a:ext cx="4000500" cy="290068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55024">
            <a:off x="9834880" y="2226310"/>
            <a:ext cx="2136140" cy="256667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9" name="文本框 88" title=""/>
          <p:cNvSpPr txBox="1"/>
          <p:nvPr>
            <p:custDataLst>
              <p:tags r:id="rId4"/>
            </p:custDataLst>
          </p:nvPr>
        </p:nvSpPr>
        <p:spPr>
          <a:xfrm>
            <a:off x="668577" y="286937"/>
            <a:ext cx="23164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中小学生守则</a:t>
            </a:r>
            <a:endParaRPr lang="zh-CN" altLang="en-US" sz="2800" b="1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90" name="直接连接符 89" title=""/>
          <p:cNvCxnSpPr/>
          <p:nvPr>
            <p:custDataLst>
              <p:tags r:id="rId5"/>
            </p:custDataLst>
          </p:nvPr>
        </p:nvCxnSpPr>
        <p:spPr>
          <a:xfrm>
            <a:off x="681734" y="844336"/>
            <a:ext cx="290554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等腰三角形 90" title=""/>
          <p:cNvSpPr/>
          <p:nvPr>
            <p:custDataLst>
              <p:tags r:id="rId6"/>
            </p:custDataLst>
          </p:nvPr>
        </p:nvSpPr>
        <p:spPr>
          <a:xfrm rot="5400000">
            <a:off x="-41858" y="201848"/>
            <a:ext cx="606934" cy="523219"/>
          </a:xfrm>
          <a:prstGeom prst="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" name="图片 39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21" t="19943" r="12873" b="40057"/>
          <a:stretch>
            <a:fillRect/>
          </a:stretch>
        </p:blipFill>
        <p:spPr>
          <a:xfrm flipH="1">
            <a:off x="2756549" y="303534"/>
            <a:ext cx="1238735" cy="925649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525145" y="880110"/>
            <a:ext cx="12017375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ctr">
              <a:lnSpc>
                <a:spcPct val="150000"/>
              </a:lnSpc>
              <a:spcAft>
                <a:spcPct val="0"/>
              </a:spcAft>
            </a:pPr>
            <a:r>
              <a:rPr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1.爱党爱国爱人民。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了解党史国情，珍视国家荣誉，热爱祖国，热爱人民，热爱中国共产党。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  <a:p>
            <a:pPr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112" name="图片 111" title="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84065" y="2171065"/>
            <a:ext cx="3869690" cy="40252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3" name="图片 112" title="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453755" y="2176145"/>
            <a:ext cx="3667125" cy="40201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图片 3" title="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668655" y="2171065"/>
            <a:ext cx="3915410" cy="402526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9" name="文本框 88" title=""/>
          <p:cNvSpPr txBox="1"/>
          <p:nvPr>
            <p:custDataLst>
              <p:tags r:id="rId4"/>
            </p:custDataLst>
          </p:nvPr>
        </p:nvSpPr>
        <p:spPr>
          <a:xfrm>
            <a:off x="668577" y="286937"/>
            <a:ext cx="23164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中小学生守则</a:t>
            </a:r>
            <a:endParaRPr lang="zh-CN" altLang="en-US" sz="2800" b="1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90" name="直接连接符 89" title=""/>
          <p:cNvCxnSpPr/>
          <p:nvPr>
            <p:custDataLst>
              <p:tags r:id="rId5"/>
            </p:custDataLst>
          </p:nvPr>
        </p:nvCxnSpPr>
        <p:spPr>
          <a:xfrm>
            <a:off x="681734" y="844336"/>
            <a:ext cx="290554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等腰三角形 90" title=""/>
          <p:cNvSpPr/>
          <p:nvPr>
            <p:custDataLst>
              <p:tags r:id="rId6"/>
            </p:custDataLst>
          </p:nvPr>
        </p:nvSpPr>
        <p:spPr>
          <a:xfrm rot="5400000">
            <a:off x="-41858" y="201848"/>
            <a:ext cx="606934" cy="523219"/>
          </a:xfrm>
          <a:prstGeom prst="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" name="图片 39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21" t="19943" r="12873" b="40057"/>
          <a:stretch>
            <a:fillRect/>
          </a:stretch>
        </p:blipFill>
        <p:spPr>
          <a:xfrm flipH="1">
            <a:off x="2756549" y="303534"/>
            <a:ext cx="1238735" cy="925649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525145" y="880110"/>
            <a:ext cx="1201737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2.好学多问肯钻研。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上课专心听讲，积极发表见解，乐于科学探索，养成阅读习惯。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114" name="图片 113" title="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68655" y="2176145"/>
            <a:ext cx="3926205" cy="40201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5" name="图片 114" title="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584065" y="2176145"/>
            <a:ext cx="3869055" cy="40201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4" name="图片 3" title="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453755" y="2171065"/>
            <a:ext cx="3686810" cy="402526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9" name="文本框 88" title=""/>
          <p:cNvSpPr txBox="1"/>
          <p:nvPr>
            <p:custDataLst>
              <p:tags r:id="rId4"/>
            </p:custDataLst>
          </p:nvPr>
        </p:nvSpPr>
        <p:spPr>
          <a:xfrm>
            <a:off x="668577" y="286937"/>
            <a:ext cx="23164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中小学生守则</a:t>
            </a:r>
            <a:endParaRPr lang="zh-CN" altLang="en-US" sz="2800" b="1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90" name="直接连接符 89" title=""/>
          <p:cNvCxnSpPr/>
          <p:nvPr>
            <p:custDataLst>
              <p:tags r:id="rId5"/>
            </p:custDataLst>
          </p:nvPr>
        </p:nvCxnSpPr>
        <p:spPr>
          <a:xfrm>
            <a:off x="681734" y="844336"/>
            <a:ext cx="290554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等腰三角形 90" title=""/>
          <p:cNvSpPr/>
          <p:nvPr>
            <p:custDataLst>
              <p:tags r:id="rId6"/>
            </p:custDataLst>
          </p:nvPr>
        </p:nvSpPr>
        <p:spPr>
          <a:xfrm rot="5400000">
            <a:off x="-41858" y="201848"/>
            <a:ext cx="606934" cy="523219"/>
          </a:xfrm>
          <a:prstGeom prst="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" name="图片 39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21" t="19943" r="12873" b="40057"/>
          <a:stretch>
            <a:fillRect/>
          </a:stretch>
        </p:blipFill>
        <p:spPr>
          <a:xfrm flipH="1">
            <a:off x="2756549" y="303534"/>
            <a:ext cx="1238735" cy="925649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525145" y="880110"/>
            <a:ext cx="1201737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3.勤劳笃行乐奉献。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自己事自己做，主动分担家务，参与劳动实践，热心志愿服务。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118" name="图片 117" title="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81990" y="2171065"/>
            <a:ext cx="3902075" cy="39725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9" name="图片 118" title="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584065" y="2171065"/>
            <a:ext cx="3937000" cy="40252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0" name="图片 119" title="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453755" y="2176145"/>
            <a:ext cx="3662045" cy="401574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9" name="文本框 88" title=""/>
          <p:cNvSpPr txBox="1"/>
          <p:nvPr>
            <p:custDataLst>
              <p:tags r:id="rId4"/>
            </p:custDataLst>
          </p:nvPr>
        </p:nvSpPr>
        <p:spPr>
          <a:xfrm>
            <a:off x="668577" y="286937"/>
            <a:ext cx="23164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中小学生守则</a:t>
            </a:r>
            <a:endParaRPr lang="zh-CN" altLang="en-US" sz="2800" b="1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90" name="直接连接符 89" title=""/>
          <p:cNvCxnSpPr/>
          <p:nvPr>
            <p:custDataLst>
              <p:tags r:id="rId5"/>
            </p:custDataLst>
          </p:nvPr>
        </p:nvCxnSpPr>
        <p:spPr>
          <a:xfrm>
            <a:off x="681734" y="844336"/>
            <a:ext cx="290554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等腰三角形 90" title=""/>
          <p:cNvSpPr/>
          <p:nvPr>
            <p:custDataLst>
              <p:tags r:id="rId6"/>
            </p:custDataLst>
          </p:nvPr>
        </p:nvSpPr>
        <p:spPr>
          <a:xfrm rot="5400000">
            <a:off x="-41858" y="201848"/>
            <a:ext cx="606934" cy="523219"/>
          </a:xfrm>
          <a:prstGeom prst="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" name="图片 39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21" t="19943" r="12873" b="40057"/>
          <a:stretch>
            <a:fillRect/>
          </a:stretch>
        </p:blipFill>
        <p:spPr>
          <a:xfrm flipH="1">
            <a:off x="2756549" y="303534"/>
            <a:ext cx="1238735" cy="925649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525145" y="880110"/>
            <a:ext cx="1201737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4.明礼守法讲美德。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遵守国法校纪，自觉礼让排队，保持公共卫生，爱护公共财物。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121" name="图片 120" title="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69290" y="2176145"/>
            <a:ext cx="3928110" cy="40208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2" name="图片 121" title="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584065" y="2171065"/>
            <a:ext cx="3854450" cy="40227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3" name="图片 122" title="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453755" y="2171065"/>
            <a:ext cx="3683000" cy="402526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9" name="文本框 88" title=""/>
          <p:cNvSpPr txBox="1"/>
          <p:nvPr>
            <p:custDataLst>
              <p:tags r:id="rId4"/>
            </p:custDataLst>
          </p:nvPr>
        </p:nvSpPr>
        <p:spPr>
          <a:xfrm>
            <a:off x="668577" y="286937"/>
            <a:ext cx="23164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中小学生守则</a:t>
            </a:r>
            <a:endParaRPr lang="zh-CN" altLang="en-US" sz="2800" b="1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90" name="直接连接符 89" title=""/>
          <p:cNvCxnSpPr/>
          <p:nvPr>
            <p:custDataLst>
              <p:tags r:id="rId5"/>
            </p:custDataLst>
          </p:nvPr>
        </p:nvCxnSpPr>
        <p:spPr>
          <a:xfrm>
            <a:off x="681734" y="844336"/>
            <a:ext cx="290554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等腰三角形 90" title=""/>
          <p:cNvSpPr/>
          <p:nvPr>
            <p:custDataLst>
              <p:tags r:id="rId6"/>
            </p:custDataLst>
          </p:nvPr>
        </p:nvSpPr>
        <p:spPr>
          <a:xfrm rot="5400000">
            <a:off x="-41858" y="201848"/>
            <a:ext cx="606934" cy="523219"/>
          </a:xfrm>
          <a:prstGeom prst="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" name="图片 39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21" t="19943" r="12873" b="40057"/>
          <a:stretch>
            <a:fillRect/>
          </a:stretch>
        </p:blipFill>
        <p:spPr>
          <a:xfrm flipH="1">
            <a:off x="2756549" y="303534"/>
            <a:ext cx="1238735" cy="925649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525145" y="880110"/>
            <a:ext cx="1201737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5.孝亲尊师善待人。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孝父母敬师长，爱集体助同学，虚心接受批评，学会合作共处。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125" name="图片 124" title=""/>
          <p:cNvPicPr/>
          <p:nvPr>
            <p:custDataLst>
              <p:tags r:id="rId11"/>
            </p:custDataLst>
          </p:nvPr>
        </p:nvPicPr>
        <p:blipFill>
          <a:blip r:embed="rId10"/>
          <a:srcRect l="6299" t="2483" r="5605" b="10305"/>
          <a:stretch>
            <a:fillRect/>
          </a:stretch>
        </p:blipFill>
        <p:spPr>
          <a:xfrm>
            <a:off x="668655" y="2230120"/>
            <a:ext cx="3915410" cy="39668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6" name="图片 125" title="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584065" y="2229485"/>
            <a:ext cx="3865880" cy="396684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 title="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445500" y="2219960"/>
            <a:ext cx="3691255" cy="39712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9" name="文本框 88" title=""/>
          <p:cNvSpPr txBox="1"/>
          <p:nvPr>
            <p:custDataLst>
              <p:tags r:id="rId4"/>
            </p:custDataLst>
          </p:nvPr>
        </p:nvSpPr>
        <p:spPr>
          <a:xfrm>
            <a:off x="668577" y="286937"/>
            <a:ext cx="23164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中小学生守则</a:t>
            </a:r>
            <a:endParaRPr lang="zh-CN" altLang="en-US" sz="2800" b="1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90" name="直接连接符 89" title=""/>
          <p:cNvCxnSpPr/>
          <p:nvPr>
            <p:custDataLst>
              <p:tags r:id="rId5"/>
            </p:custDataLst>
          </p:nvPr>
        </p:nvCxnSpPr>
        <p:spPr>
          <a:xfrm>
            <a:off x="681734" y="844336"/>
            <a:ext cx="290554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等腰三角形 90" title=""/>
          <p:cNvSpPr/>
          <p:nvPr>
            <p:custDataLst>
              <p:tags r:id="rId6"/>
            </p:custDataLst>
          </p:nvPr>
        </p:nvSpPr>
        <p:spPr>
          <a:xfrm rot="5400000">
            <a:off x="-41858" y="201848"/>
            <a:ext cx="606934" cy="523219"/>
          </a:xfrm>
          <a:prstGeom prst="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" name="图片 39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21" t="19943" r="12873" b="40057"/>
          <a:stretch>
            <a:fillRect/>
          </a:stretch>
        </p:blipFill>
        <p:spPr>
          <a:xfrm flipH="1">
            <a:off x="2756549" y="303534"/>
            <a:ext cx="1238735" cy="925649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525145" y="880110"/>
            <a:ext cx="1201737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6.诚实守信有担当。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保持言行一致，不说谎不作弊，借东西及时还，做到知错就改。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130" name="图片 129" title="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68655" y="2171065"/>
            <a:ext cx="3915410" cy="40360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1" name="图片 130" title=""/>
          <p:cNvPicPr/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584065" y="2176145"/>
            <a:ext cx="3799840" cy="402780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2" name="图片 131" title="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373110" y="2176145"/>
            <a:ext cx="3443605" cy="402780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9" name="文本框 88" title=""/>
          <p:cNvSpPr txBox="1"/>
          <p:nvPr>
            <p:custDataLst>
              <p:tags r:id="rId4"/>
            </p:custDataLst>
          </p:nvPr>
        </p:nvSpPr>
        <p:spPr>
          <a:xfrm>
            <a:off x="668577" y="286937"/>
            <a:ext cx="23164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中小学生守则</a:t>
            </a:r>
            <a:endParaRPr lang="zh-CN" altLang="en-US" sz="2800" b="1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90" name="直接连接符 89" title=""/>
          <p:cNvCxnSpPr/>
          <p:nvPr>
            <p:custDataLst>
              <p:tags r:id="rId5"/>
            </p:custDataLst>
          </p:nvPr>
        </p:nvCxnSpPr>
        <p:spPr>
          <a:xfrm>
            <a:off x="681734" y="844336"/>
            <a:ext cx="290554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等腰三角形 90" title=""/>
          <p:cNvSpPr/>
          <p:nvPr>
            <p:custDataLst>
              <p:tags r:id="rId6"/>
            </p:custDataLst>
          </p:nvPr>
        </p:nvSpPr>
        <p:spPr>
          <a:xfrm rot="5400000">
            <a:off x="-41858" y="201848"/>
            <a:ext cx="606934" cy="523219"/>
          </a:xfrm>
          <a:prstGeom prst="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" name="图片 39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21" t="19943" r="12873" b="40057"/>
          <a:stretch>
            <a:fillRect/>
          </a:stretch>
        </p:blipFill>
        <p:spPr>
          <a:xfrm flipH="1">
            <a:off x="2756549" y="303534"/>
            <a:ext cx="1238735" cy="925649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525145" y="880110"/>
            <a:ext cx="1201737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7.自强自律健身心。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坚持锻炼身体，乐观开朗向上，不吸烟不喝酒，文明绿色上网。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133" name="图片 132" title="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81990" y="2171065"/>
            <a:ext cx="3902710" cy="401066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4" name="图片 133" title=""/>
          <p:cNvPicPr/>
          <p:nvPr>
            <p:custDataLst>
              <p:tags r:id="rId13"/>
            </p:custDataLst>
          </p:nvPr>
        </p:nvPicPr>
        <p:blipFill>
          <a:blip r:embed="rId12"/>
          <a:srcRect b="11892"/>
          <a:stretch>
            <a:fillRect/>
          </a:stretch>
        </p:blipFill>
        <p:spPr>
          <a:xfrm>
            <a:off x="4556760" y="2171065"/>
            <a:ext cx="3544570" cy="4010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5" name="图片 134" title="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101330" y="2171065"/>
            <a:ext cx="3575685" cy="40106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9" name="文本框 88" title=""/>
          <p:cNvSpPr txBox="1"/>
          <p:nvPr>
            <p:custDataLst>
              <p:tags r:id="rId4"/>
            </p:custDataLst>
          </p:nvPr>
        </p:nvSpPr>
        <p:spPr>
          <a:xfrm>
            <a:off x="668577" y="286937"/>
            <a:ext cx="23164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中小学生守则</a:t>
            </a:r>
            <a:endParaRPr lang="zh-CN" altLang="en-US" sz="2800" b="1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90" name="直接连接符 89" title=""/>
          <p:cNvCxnSpPr/>
          <p:nvPr>
            <p:custDataLst>
              <p:tags r:id="rId5"/>
            </p:custDataLst>
          </p:nvPr>
        </p:nvCxnSpPr>
        <p:spPr>
          <a:xfrm>
            <a:off x="681734" y="844336"/>
            <a:ext cx="290554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等腰三角形 90" title=""/>
          <p:cNvSpPr/>
          <p:nvPr>
            <p:custDataLst>
              <p:tags r:id="rId6"/>
            </p:custDataLst>
          </p:nvPr>
        </p:nvSpPr>
        <p:spPr>
          <a:xfrm rot="5400000">
            <a:off x="-41858" y="201848"/>
            <a:ext cx="606934" cy="523219"/>
          </a:xfrm>
          <a:prstGeom prst="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" name="图片 39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21" t="19943" r="12873" b="40057"/>
          <a:stretch>
            <a:fillRect/>
          </a:stretch>
        </p:blipFill>
        <p:spPr>
          <a:xfrm flipH="1">
            <a:off x="2756549" y="303534"/>
            <a:ext cx="1238735" cy="925649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525145" y="880110"/>
            <a:ext cx="12017375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8.珍爱生命保安全。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红灯停绿灯行，防溺水不玩火，会自护懂求救，坚决远离毒品。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136" name="图片 135" title="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68655" y="2171065"/>
            <a:ext cx="3915410" cy="40252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7" name="图片 136" title=""/>
          <p:cNvPicPr/>
          <p:nvPr>
            <p:custDataLst>
              <p:tags r:id="rId13"/>
            </p:custDataLst>
          </p:nvPr>
        </p:nvPicPr>
        <p:blipFill>
          <a:blip r:embed="rId12"/>
          <a:srcRect l="12322" r="11403"/>
          <a:stretch>
            <a:fillRect/>
          </a:stretch>
        </p:blipFill>
        <p:spPr>
          <a:xfrm>
            <a:off x="8217535" y="2176145"/>
            <a:ext cx="3754755" cy="40252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8" name="图片 137" title="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4556760" y="2171065"/>
            <a:ext cx="3660775" cy="402526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9" name="文本框 88" title=""/>
          <p:cNvSpPr txBox="1"/>
          <p:nvPr>
            <p:custDataLst>
              <p:tags r:id="rId4"/>
            </p:custDataLst>
          </p:nvPr>
        </p:nvSpPr>
        <p:spPr>
          <a:xfrm>
            <a:off x="668577" y="286937"/>
            <a:ext cx="23164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中小学生守则</a:t>
            </a:r>
            <a:endParaRPr lang="zh-CN" altLang="en-US" sz="2800" b="1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90" name="直接连接符 89" title=""/>
          <p:cNvCxnSpPr/>
          <p:nvPr>
            <p:custDataLst>
              <p:tags r:id="rId5"/>
            </p:custDataLst>
          </p:nvPr>
        </p:nvCxnSpPr>
        <p:spPr>
          <a:xfrm>
            <a:off x="681734" y="844336"/>
            <a:ext cx="290554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等腰三角形 90" title=""/>
          <p:cNvSpPr/>
          <p:nvPr>
            <p:custDataLst>
              <p:tags r:id="rId6"/>
            </p:custDataLst>
          </p:nvPr>
        </p:nvSpPr>
        <p:spPr>
          <a:xfrm rot="5400000">
            <a:off x="-41858" y="201848"/>
            <a:ext cx="606934" cy="523219"/>
          </a:xfrm>
          <a:prstGeom prst="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0" name="图片 39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421" t="19943" r="12873" b="40057"/>
          <a:stretch>
            <a:fillRect/>
          </a:stretch>
        </p:blipFill>
        <p:spPr>
          <a:xfrm flipH="1">
            <a:off x="2756549" y="303534"/>
            <a:ext cx="1238735" cy="925649"/>
          </a:xfrm>
          <a:prstGeom prst="rect">
            <a:avLst/>
          </a:prstGeom>
        </p:spPr>
      </p:pic>
      <p:sp>
        <p:nvSpPr>
          <p:cNvPr id="2" name="文本框 1" title=""/>
          <p:cNvSpPr txBox="1"/>
          <p:nvPr>
            <p:custDataLst>
              <p:tags r:id="rId9"/>
            </p:custDataLst>
          </p:nvPr>
        </p:nvSpPr>
        <p:spPr>
          <a:xfrm>
            <a:off x="525145" y="880110"/>
            <a:ext cx="12017375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9.勤俭节约护家园。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不比吃喝穿戴，爱惜花草树木，节粮节水节电，低碳环保生活。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  <a:p>
            <a:pPr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</p:txBody>
      </p:sp>
      <p:pic>
        <p:nvPicPr>
          <p:cNvPr id="139" name="图片 138" title=""/>
          <p:cNvPicPr/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681990" y="2171065"/>
            <a:ext cx="3902710" cy="40322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0" name="图片 139" title=""/>
          <p:cNvPicPr/>
          <p:nvPr>
            <p:custDataLst>
              <p:tags r:id="rId13"/>
            </p:custDataLst>
          </p:nvPr>
        </p:nvPicPr>
        <p:blipFill>
          <a:blip r:embed="rId12"/>
          <a:srcRect l="25449" r="27173"/>
          <a:stretch>
            <a:fillRect/>
          </a:stretch>
        </p:blipFill>
        <p:spPr>
          <a:xfrm>
            <a:off x="4584700" y="2204085"/>
            <a:ext cx="3643630" cy="39966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1" name="图片 140" title=""/>
          <p:cNvPicPr/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8229600" y="2204085"/>
            <a:ext cx="3498215" cy="399161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89" name="文本框 88" title=""/>
          <p:cNvSpPr txBox="1"/>
          <p:nvPr>
            <p:custDataLst>
              <p:tags r:id="rId4"/>
            </p:custDataLst>
          </p:nvPr>
        </p:nvSpPr>
        <p:spPr>
          <a:xfrm>
            <a:off x="668577" y="286937"/>
            <a:ext cx="33832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齐读：中小学生守则</a:t>
            </a:r>
            <a:endParaRPr lang="zh-CN" altLang="en-US" sz="2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90" name="直接连接符 89" title=""/>
          <p:cNvCxnSpPr/>
          <p:nvPr>
            <p:custDataLst>
              <p:tags r:id="rId5"/>
            </p:custDataLst>
          </p:nvPr>
        </p:nvCxnSpPr>
        <p:spPr>
          <a:xfrm>
            <a:off x="681734" y="844336"/>
            <a:ext cx="290554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1" name="等腰三角形 90" title=""/>
          <p:cNvSpPr/>
          <p:nvPr>
            <p:custDataLst>
              <p:tags r:id="rId6"/>
            </p:custDataLst>
          </p:nvPr>
        </p:nvSpPr>
        <p:spPr>
          <a:xfrm rot="5400000">
            <a:off x="-41858" y="201848"/>
            <a:ext cx="606934" cy="523219"/>
          </a:xfrm>
          <a:prstGeom prst="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 title=""/>
          <p:cNvSpPr txBox="1"/>
          <p:nvPr>
            <p:custDataLst>
              <p:tags r:id="rId7"/>
            </p:custDataLst>
          </p:nvPr>
        </p:nvSpPr>
        <p:spPr>
          <a:xfrm>
            <a:off x="525145" y="880110"/>
            <a:ext cx="12017375" cy="56311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ctr">
              <a:lnSpc>
                <a:spcPct val="150000"/>
              </a:lnSpc>
              <a:spcAft>
                <a:spcPct val="0"/>
              </a:spcAft>
            </a:pPr>
            <a:r>
              <a:rPr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1.爱党爱国爱人民。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了解党史国情，珍视国家荣誉，热爱祖国，热爱人民，热爱中国共产党。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  <a:p>
            <a:pPr algn="l"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2.好学多问肯钻研。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上课专心听讲，积极发表见解，乐于科学探索，养成阅读习惯。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  <a:p>
            <a:pPr algn="l"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3.勤劳笃行乐奉献。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自己事自己做，主动分担家务，参与劳动实践，热心志愿服务。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  <a:p>
            <a:pPr algn="l"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4.明礼守法讲美德。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遵守国法校纪，自觉礼让排队，保持公共卫生，爱护公共财物。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  <a:p>
            <a:pPr algn="l"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5.孝亲尊师善待人。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孝父母敬师长，爱集体助同学，虚心接受批评，学会合作共处。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  <a:p>
            <a:pPr algn="l"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6.诚实守信有担当。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保持言行一致，不说谎不作弊，借东西及时还，做到知错就改。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  <a:p>
            <a:pPr algn="l"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7.自强自律健身心。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坚持锻炼身体，乐观开朗向上，不吸烟不喝酒，文明绿色上网。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  <a:p>
            <a:pPr algn="l"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8.珍爱生命保安全。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红灯停绿灯行，防溺水不玩火，会自护懂求救，坚决远离毒品。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  <a:p>
            <a:pPr algn="l" fontAlgn="ctr">
              <a:lnSpc>
                <a:spcPct val="150000"/>
              </a:lnSpc>
              <a:spcAft>
                <a:spcPct val="0"/>
              </a:spcAft>
              <a:buClrTx/>
              <a:buSzTx/>
              <a:buFontTx/>
            </a:pPr>
            <a:r>
              <a:rPr altLang="zh-CN" sz="2400" b="1">
                <a:solidFill>
                  <a:schemeClr val="tx2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  <a:sym typeface="+mn-ea"/>
              </a:rPr>
              <a:t>9.勤俭节约护家园。</a:t>
            </a:r>
            <a:r>
              <a:rPr altLang="zh-CN" sz="2400" b="1">
                <a:solidFill>
                  <a:schemeClr val="tx2"/>
                </a:solidFill>
                <a:latin typeface="仿宋" panose="02010609060101010101" charset="-122"/>
                <a:ea typeface="仿宋" panose="02010609060101010101" charset="-122"/>
                <a:cs typeface="微软雅黑" panose="020b0503020204020204" pitchFamily="34" charset="-122"/>
                <a:sym typeface="+mn-ea"/>
              </a:rPr>
              <a:t>不比吃喝穿戴，爱惜花草树木，节粮节水节电，低碳环保生活。</a:t>
            </a:r>
            <a:endParaRPr altLang="zh-CN" sz="2400" b="1">
              <a:solidFill>
                <a:schemeClr val="tx2"/>
              </a:solidFill>
              <a:latin typeface="仿宋" panose="02010609060101010101" charset="-122"/>
              <a:ea typeface="仿宋" panose="02010609060101010101" charset="-122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6" name="Freeform 10" title=""/>
          <p:cNvSpPr/>
          <p:nvPr>
            <p:custDataLst>
              <p:tags r:id="rId4"/>
            </p:custDataLst>
          </p:nvPr>
        </p:nvSpPr>
        <p:spPr bwMode="auto">
          <a:xfrm flipH="1">
            <a:off x="353" y="200"/>
            <a:ext cx="4495553" cy="7232253"/>
          </a:xfrm>
          <a:custGeom>
            <a:gdLst>
              <a:gd name="T0" fmla="*/ 354 w 2330"/>
              <a:gd name="T1" fmla="*/ 0 h 3224"/>
              <a:gd name="T2" fmla="*/ 2330 w 2330"/>
              <a:gd name="T3" fmla="*/ 0 h 3224"/>
              <a:gd name="T4" fmla="*/ 2330 w 2330"/>
              <a:gd name="T5" fmla="*/ 3224 h 3224"/>
              <a:gd name="T6" fmla="*/ 366 w 2330"/>
              <a:gd name="T7" fmla="*/ 3224 h 3224"/>
              <a:gd name="T8" fmla="*/ 292 w 2330"/>
              <a:gd name="T9" fmla="*/ 3058 h 3224"/>
              <a:gd name="T10" fmla="*/ 226 w 2330"/>
              <a:gd name="T11" fmla="*/ 2886 h 3224"/>
              <a:gd name="T12" fmla="*/ 166 w 2330"/>
              <a:gd name="T13" fmla="*/ 2713 h 3224"/>
              <a:gd name="T14" fmla="*/ 117 w 2330"/>
              <a:gd name="T15" fmla="*/ 2534 h 3224"/>
              <a:gd name="T16" fmla="*/ 75 w 2330"/>
              <a:gd name="T17" fmla="*/ 2354 h 3224"/>
              <a:gd name="T18" fmla="*/ 42 w 2330"/>
              <a:gd name="T19" fmla="*/ 2168 h 3224"/>
              <a:gd name="T20" fmla="*/ 19 w 2330"/>
              <a:gd name="T21" fmla="*/ 1981 h 3224"/>
              <a:gd name="T22" fmla="*/ 5 w 2330"/>
              <a:gd name="T23" fmla="*/ 1792 h 3224"/>
              <a:gd name="T24" fmla="*/ 0 w 2330"/>
              <a:gd name="T25" fmla="*/ 1599 h 3224"/>
              <a:gd name="T26" fmla="*/ 5 w 2330"/>
              <a:gd name="T27" fmla="*/ 1410 h 3224"/>
              <a:gd name="T28" fmla="*/ 19 w 2330"/>
              <a:gd name="T29" fmla="*/ 1223 h 3224"/>
              <a:gd name="T30" fmla="*/ 42 w 2330"/>
              <a:gd name="T31" fmla="*/ 1039 h 3224"/>
              <a:gd name="T32" fmla="*/ 73 w 2330"/>
              <a:gd name="T33" fmla="*/ 857 h 3224"/>
              <a:gd name="T34" fmla="*/ 112 w 2330"/>
              <a:gd name="T35" fmla="*/ 679 h 3224"/>
              <a:gd name="T36" fmla="*/ 161 w 2330"/>
              <a:gd name="T37" fmla="*/ 504 h 3224"/>
              <a:gd name="T38" fmla="*/ 217 w 2330"/>
              <a:gd name="T39" fmla="*/ 332 h 3224"/>
              <a:gd name="T40" fmla="*/ 282 w 2330"/>
              <a:gd name="T41" fmla="*/ 162 h 3224"/>
              <a:gd name="T42" fmla="*/ 354 w 2330"/>
              <a:gd name="T43" fmla="*/ 0 h 32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2330" h="3223">
                <a:moveTo>
                  <a:pt x="354" y="0"/>
                </a:moveTo>
                <a:lnTo>
                  <a:pt x="2330" y="0"/>
                </a:lnTo>
                <a:lnTo>
                  <a:pt x="2330" y="3224"/>
                </a:lnTo>
                <a:lnTo>
                  <a:pt x="366" y="3224"/>
                </a:lnTo>
                <a:lnTo>
                  <a:pt x="292" y="3058"/>
                </a:lnTo>
                <a:lnTo>
                  <a:pt x="226" y="2886"/>
                </a:lnTo>
                <a:lnTo>
                  <a:pt x="166" y="2713"/>
                </a:lnTo>
                <a:lnTo>
                  <a:pt x="117" y="2534"/>
                </a:lnTo>
                <a:lnTo>
                  <a:pt x="75" y="2354"/>
                </a:lnTo>
                <a:lnTo>
                  <a:pt x="42" y="2168"/>
                </a:lnTo>
                <a:lnTo>
                  <a:pt x="19" y="1981"/>
                </a:lnTo>
                <a:lnTo>
                  <a:pt x="5" y="1792"/>
                </a:lnTo>
                <a:lnTo>
                  <a:pt x="0" y="1599"/>
                </a:lnTo>
                <a:lnTo>
                  <a:pt x="5" y="1410"/>
                </a:lnTo>
                <a:lnTo>
                  <a:pt x="19" y="1223"/>
                </a:lnTo>
                <a:lnTo>
                  <a:pt x="42" y="1039"/>
                </a:lnTo>
                <a:lnTo>
                  <a:pt x="73" y="857"/>
                </a:lnTo>
                <a:lnTo>
                  <a:pt x="112" y="679"/>
                </a:lnTo>
                <a:lnTo>
                  <a:pt x="161" y="504"/>
                </a:lnTo>
                <a:lnTo>
                  <a:pt x="217" y="332"/>
                </a:lnTo>
                <a:lnTo>
                  <a:pt x="282" y="162"/>
                </a:lnTo>
                <a:lnTo>
                  <a:pt x="354" y="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0">
            <a:noFill/>
            <a:prstDash val="solid"/>
            <a:round/>
          </a:ln>
        </p:spPr>
        <p:txBody>
          <a:bodyPr vert="horz" wrap="square" lIns="128573" tIns="64286" rIns="128573" bIns="64286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18" name="Freeform 7" title=""/>
          <p:cNvSpPr/>
          <p:nvPr>
            <p:custDataLst>
              <p:tags r:id="rId5"/>
            </p:custDataLst>
          </p:nvPr>
        </p:nvSpPr>
        <p:spPr bwMode="auto">
          <a:xfrm flipH="1">
            <a:off x="3175708" y="200"/>
            <a:ext cx="1716545" cy="7232253"/>
          </a:xfrm>
          <a:custGeom>
            <a:gdLst>
              <a:gd name="T0" fmla="*/ 439 w 769"/>
              <a:gd name="T1" fmla="*/ 0 h 3224"/>
              <a:gd name="T2" fmla="*/ 769 w 769"/>
              <a:gd name="T3" fmla="*/ 0 h 3224"/>
              <a:gd name="T4" fmla="*/ 679 w 769"/>
              <a:gd name="T5" fmla="*/ 157 h 3224"/>
              <a:gd name="T6" fmla="*/ 599 w 769"/>
              <a:gd name="T7" fmla="*/ 318 h 3224"/>
              <a:gd name="T8" fmla="*/ 525 w 769"/>
              <a:gd name="T9" fmla="*/ 484 h 3224"/>
              <a:gd name="T10" fmla="*/ 459 w 769"/>
              <a:gd name="T11" fmla="*/ 654 h 3224"/>
              <a:gd name="T12" fmla="*/ 401 w 769"/>
              <a:gd name="T13" fmla="*/ 828 h 3224"/>
              <a:gd name="T14" fmla="*/ 352 w 769"/>
              <a:gd name="T15" fmla="*/ 1006 h 3224"/>
              <a:gd name="T16" fmla="*/ 310 w 769"/>
              <a:gd name="T17" fmla="*/ 1186 h 3224"/>
              <a:gd name="T18" fmla="*/ 278 w 769"/>
              <a:gd name="T19" fmla="*/ 1370 h 3224"/>
              <a:gd name="T20" fmla="*/ 254 w 769"/>
              <a:gd name="T21" fmla="*/ 1556 h 3224"/>
              <a:gd name="T22" fmla="*/ 240 w 769"/>
              <a:gd name="T23" fmla="*/ 1747 h 3224"/>
              <a:gd name="T24" fmla="*/ 236 w 769"/>
              <a:gd name="T25" fmla="*/ 1937 h 3224"/>
              <a:gd name="T26" fmla="*/ 240 w 769"/>
              <a:gd name="T27" fmla="*/ 2130 h 3224"/>
              <a:gd name="T28" fmla="*/ 256 w 769"/>
              <a:gd name="T29" fmla="*/ 2319 h 3224"/>
              <a:gd name="T30" fmla="*/ 278 w 769"/>
              <a:gd name="T31" fmla="*/ 2506 h 3224"/>
              <a:gd name="T32" fmla="*/ 312 w 769"/>
              <a:gd name="T33" fmla="*/ 2690 h 3224"/>
              <a:gd name="T34" fmla="*/ 354 w 769"/>
              <a:gd name="T35" fmla="*/ 2872 h 3224"/>
              <a:gd name="T36" fmla="*/ 403 w 769"/>
              <a:gd name="T37" fmla="*/ 3049 h 3224"/>
              <a:gd name="T38" fmla="*/ 460 w 769"/>
              <a:gd name="T39" fmla="*/ 3224 h 3224"/>
              <a:gd name="T40" fmla="*/ 429 w 769"/>
              <a:gd name="T41" fmla="*/ 3224 h 3224"/>
              <a:gd name="T42" fmla="*/ 350 w 769"/>
              <a:gd name="T43" fmla="*/ 3080 h 3224"/>
              <a:gd name="T44" fmla="*/ 280 w 769"/>
              <a:gd name="T45" fmla="*/ 2932 h 3224"/>
              <a:gd name="T46" fmla="*/ 215 w 769"/>
              <a:gd name="T47" fmla="*/ 2779 h 3224"/>
              <a:gd name="T48" fmla="*/ 159 w 769"/>
              <a:gd name="T49" fmla="*/ 2624 h 3224"/>
              <a:gd name="T50" fmla="*/ 112 w 769"/>
              <a:gd name="T51" fmla="*/ 2463 h 3224"/>
              <a:gd name="T52" fmla="*/ 72 w 769"/>
              <a:gd name="T53" fmla="*/ 2300 h 3224"/>
              <a:gd name="T54" fmla="*/ 40 w 769"/>
              <a:gd name="T55" fmla="*/ 2135 h 3224"/>
              <a:gd name="T56" fmla="*/ 17 w 769"/>
              <a:gd name="T57" fmla="*/ 1965 h 3224"/>
              <a:gd name="T58" fmla="*/ 3 w 769"/>
              <a:gd name="T59" fmla="*/ 1794 h 3224"/>
              <a:gd name="T60" fmla="*/ 0 w 769"/>
              <a:gd name="T61" fmla="*/ 1621 h 3224"/>
              <a:gd name="T62" fmla="*/ 3 w 769"/>
              <a:gd name="T63" fmla="*/ 1444 h 3224"/>
              <a:gd name="T64" fmla="*/ 17 w 769"/>
              <a:gd name="T65" fmla="*/ 1270 h 3224"/>
              <a:gd name="T66" fmla="*/ 42 w 769"/>
              <a:gd name="T67" fmla="*/ 1099 h 3224"/>
              <a:gd name="T68" fmla="*/ 73 w 769"/>
              <a:gd name="T69" fmla="*/ 933 h 3224"/>
              <a:gd name="T70" fmla="*/ 114 w 769"/>
              <a:gd name="T71" fmla="*/ 766 h 3224"/>
              <a:gd name="T72" fmla="*/ 163 w 769"/>
              <a:gd name="T73" fmla="*/ 605 h 3224"/>
              <a:gd name="T74" fmla="*/ 221 w 769"/>
              <a:gd name="T75" fmla="*/ 448 h 3224"/>
              <a:gd name="T76" fmla="*/ 285 w 769"/>
              <a:gd name="T77" fmla="*/ 294 h 3224"/>
              <a:gd name="T78" fmla="*/ 359 w 769"/>
              <a:gd name="T79" fmla="*/ 145 h 3224"/>
              <a:gd name="T80" fmla="*/ 439 w 769"/>
              <a:gd name="T81" fmla="*/ 0 h 32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</a:cxnLst>
            <a:rect l="0" t="0" r="r" b="b"/>
            <a:pathLst>
              <a:path w="769" h="3223">
                <a:moveTo>
                  <a:pt x="439" y="0"/>
                </a:moveTo>
                <a:lnTo>
                  <a:pt x="769" y="0"/>
                </a:lnTo>
                <a:lnTo>
                  <a:pt x="679" y="157"/>
                </a:lnTo>
                <a:lnTo>
                  <a:pt x="599" y="318"/>
                </a:lnTo>
                <a:lnTo>
                  <a:pt x="525" y="484"/>
                </a:lnTo>
                <a:lnTo>
                  <a:pt x="459" y="654"/>
                </a:lnTo>
                <a:lnTo>
                  <a:pt x="401" y="828"/>
                </a:lnTo>
                <a:lnTo>
                  <a:pt x="352" y="1006"/>
                </a:lnTo>
                <a:lnTo>
                  <a:pt x="310" y="1186"/>
                </a:lnTo>
                <a:lnTo>
                  <a:pt x="278" y="1370"/>
                </a:lnTo>
                <a:lnTo>
                  <a:pt x="254" y="1556"/>
                </a:lnTo>
                <a:lnTo>
                  <a:pt x="240" y="1747"/>
                </a:lnTo>
                <a:lnTo>
                  <a:pt x="236" y="1937"/>
                </a:lnTo>
                <a:lnTo>
                  <a:pt x="240" y="2130"/>
                </a:lnTo>
                <a:lnTo>
                  <a:pt x="256" y="2319"/>
                </a:lnTo>
                <a:lnTo>
                  <a:pt x="278" y="2506"/>
                </a:lnTo>
                <a:lnTo>
                  <a:pt x="312" y="2690"/>
                </a:lnTo>
                <a:lnTo>
                  <a:pt x="354" y="2872"/>
                </a:lnTo>
                <a:lnTo>
                  <a:pt x="403" y="3049"/>
                </a:lnTo>
                <a:lnTo>
                  <a:pt x="460" y="3224"/>
                </a:lnTo>
                <a:lnTo>
                  <a:pt x="429" y="3224"/>
                </a:lnTo>
                <a:lnTo>
                  <a:pt x="350" y="3080"/>
                </a:lnTo>
                <a:lnTo>
                  <a:pt x="280" y="2932"/>
                </a:lnTo>
                <a:lnTo>
                  <a:pt x="215" y="2779"/>
                </a:lnTo>
                <a:lnTo>
                  <a:pt x="159" y="2624"/>
                </a:lnTo>
                <a:lnTo>
                  <a:pt x="112" y="2463"/>
                </a:lnTo>
                <a:lnTo>
                  <a:pt x="72" y="2300"/>
                </a:lnTo>
                <a:lnTo>
                  <a:pt x="40" y="2135"/>
                </a:lnTo>
                <a:lnTo>
                  <a:pt x="17" y="1965"/>
                </a:lnTo>
                <a:lnTo>
                  <a:pt x="3" y="1794"/>
                </a:lnTo>
                <a:lnTo>
                  <a:pt x="0" y="1621"/>
                </a:lnTo>
                <a:lnTo>
                  <a:pt x="3" y="1444"/>
                </a:lnTo>
                <a:lnTo>
                  <a:pt x="17" y="1270"/>
                </a:lnTo>
                <a:lnTo>
                  <a:pt x="42" y="1099"/>
                </a:lnTo>
                <a:lnTo>
                  <a:pt x="73" y="933"/>
                </a:lnTo>
                <a:lnTo>
                  <a:pt x="114" y="766"/>
                </a:lnTo>
                <a:lnTo>
                  <a:pt x="163" y="605"/>
                </a:lnTo>
                <a:lnTo>
                  <a:pt x="221" y="448"/>
                </a:lnTo>
                <a:lnTo>
                  <a:pt x="285" y="294"/>
                </a:lnTo>
                <a:lnTo>
                  <a:pt x="359" y="145"/>
                </a:lnTo>
                <a:lnTo>
                  <a:pt x="439" y="0"/>
                </a:lnTo>
                <a:close/>
              </a:path>
            </a:pathLst>
          </a:custGeom>
          <a:solidFill>
            <a:srgbClr val="002060"/>
          </a:solidFill>
          <a:ln w="0">
            <a:noFill/>
            <a:prstDash val="solid"/>
            <a:round/>
          </a:ln>
        </p:spPr>
        <p:txBody>
          <a:bodyPr vert="horz" wrap="square" lIns="128573" tIns="64286" rIns="128573" bIns="64286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19" name="Freeform 8" title=""/>
          <p:cNvSpPr/>
          <p:nvPr>
            <p:custDataLst>
              <p:tags r:id="rId6"/>
            </p:custDataLst>
          </p:nvPr>
        </p:nvSpPr>
        <p:spPr bwMode="auto">
          <a:xfrm flipH="1">
            <a:off x="3702502" y="200"/>
            <a:ext cx="1247787" cy="7232253"/>
          </a:xfrm>
          <a:custGeom>
            <a:gdLst>
              <a:gd name="T0" fmla="*/ 533 w 559"/>
              <a:gd name="T1" fmla="*/ 0 h 3224"/>
              <a:gd name="T2" fmla="*/ 547 w 559"/>
              <a:gd name="T3" fmla="*/ 0 h 3224"/>
              <a:gd name="T4" fmla="*/ 475 w 559"/>
              <a:gd name="T5" fmla="*/ 162 h 3224"/>
              <a:gd name="T6" fmla="*/ 410 w 559"/>
              <a:gd name="T7" fmla="*/ 332 h 3224"/>
              <a:gd name="T8" fmla="*/ 354 w 559"/>
              <a:gd name="T9" fmla="*/ 504 h 3224"/>
              <a:gd name="T10" fmla="*/ 305 w 559"/>
              <a:gd name="T11" fmla="*/ 679 h 3224"/>
              <a:gd name="T12" fmla="*/ 266 w 559"/>
              <a:gd name="T13" fmla="*/ 857 h 3224"/>
              <a:gd name="T14" fmla="*/ 235 w 559"/>
              <a:gd name="T15" fmla="*/ 1039 h 3224"/>
              <a:gd name="T16" fmla="*/ 212 w 559"/>
              <a:gd name="T17" fmla="*/ 1223 h 3224"/>
              <a:gd name="T18" fmla="*/ 198 w 559"/>
              <a:gd name="T19" fmla="*/ 1410 h 3224"/>
              <a:gd name="T20" fmla="*/ 193 w 559"/>
              <a:gd name="T21" fmla="*/ 1599 h 3224"/>
              <a:gd name="T22" fmla="*/ 198 w 559"/>
              <a:gd name="T23" fmla="*/ 1792 h 3224"/>
              <a:gd name="T24" fmla="*/ 212 w 559"/>
              <a:gd name="T25" fmla="*/ 1981 h 3224"/>
              <a:gd name="T26" fmla="*/ 235 w 559"/>
              <a:gd name="T27" fmla="*/ 2168 h 3224"/>
              <a:gd name="T28" fmla="*/ 268 w 559"/>
              <a:gd name="T29" fmla="*/ 2354 h 3224"/>
              <a:gd name="T30" fmla="*/ 310 w 559"/>
              <a:gd name="T31" fmla="*/ 2534 h 3224"/>
              <a:gd name="T32" fmla="*/ 359 w 559"/>
              <a:gd name="T33" fmla="*/ 2713 h 3224"/>
              <a:gd name="T34" fmla="*/ 419 w 559"/>
              <a:gd name="T35" fmla="*/ 2886 h 3224"/>
              <a:gd name="T36" fmla="*/ 485 w 559"/>
              <a:gd name="T37" fmla="*/ 3058 h 3224"/>
              <a:gd name="T38" fmla="*/ 559 w 559"/>
              <a:gd name="T39" fmla="*/ 3224 h 3224"/>
              <a:gd name="T40" fmla="*/ 224 w 559"/>
              <a:gd name="T41" fmla="*/ 3224 h 3224"/>
              <a:gd name="T42" fmla="*/ 167 w 559"/>
              <a:gd name="T43" fmla="*/ 3049 h 3224"/>
              <a:gd name="T44" fmla="*/ 118 w 559"/>
              <a:gd name="T45" fmla="*/ 2872 h 3224"/>
              <a:gd name="T46" fmla="*/ 76 w 559"/>
              <a:gd name="T47" fmla="*/ 2690 h 3224"/>
              <a:gd name="T48" fmla="*/ 42 w 559"/>
              <a:gd name="T49" fmla="*/ 2506 h 3224"/>
              <a:gd name="T50" fmla="*/ 20 w 559"/>
              <a:gd name="T51" fmla="*/ 2319 h 3224"/>
              <a:gd name="T52" fmla="*/ 4 w 559"/>
              <a:gd name="T53" fmla="*/ 2130 h 3224"/>
              <a:gd name="T54" fmla="*/ 0 w 559"/>
              <a:gd name="T55" fmla="*/ 1937 h 3224"/>
              <a:gd name="T56" fmla="*/ 4 w 559"/>
              <a:gd name="T57" fmla="*/ 1747 h 3224"/>
              <a:gd name="T58" fmla="*/ 18 w 559"/>
              <a:gd name="T59" fmla="*/ 1556 h 3224"/>
              <a:gd name="T60" fmla="*/ 42 w 559"/>
              <a:gd name="T61" fmla="*/ 1370 h 3224"/>
              <a:gd name="T62" fmla="*/ 74 w 559"/>
              <a:gd name="T63" fmla="*/ 1186 h 3224"/>
              <a:gd name="T64" fmla="*/ 116 w 559"/>
              <a:gd name="T65" fmla="*/ 1006 h 3224"/>
              <a:gd name="T66" fmla="*/ 165 w 559"/>
              <a:gd name="T67" fmla="*/ 828 h 3224"/>
              <a:gd name="T68" fmla="*/ 223 w 559"/>
              <a:gd name="T69" fmla="*/ 654 h 3224"/>
              <a:gd name="T70" fmla="*/ 289 w 559"/>
              <a:gd name="T71" fmla="*/ 484 h 3224"/>
              <a:gd name="T72" fmla="*/ 363 w 559"/>
              <a:gd name="T73" fmla="*/ 318 h 3224"/>
              <a:gd name="T74" fmla="*/ 443 w 559"/>
              <a:gd name="T75" fmla="*/ 157 h 3224"/>
              <a:gd name="T76" fmla="*/ 533 w 559"/>
              <a:gd name="T77" fmla="*/ 0 h 32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559" h="3223">
                <a:moveTo>
                  <a:pt x="533" y="0"/>
                </a:moveTo>
                <a:lnTo>
                  <a:pt x="547" y="0"/>
                </a:lnTo>
                <a:lnTo>
                  <a:pt x="475" y="162"/>
                </a:lnTo>
                <a:lnTo>
                  <a:pt x="410" y="332"/>
                </a:lnTo>
                <a:lnTo>
                  <a:pt x="354" y="504"/>
                </a:lnTo>
                <a:lnTo>
                  <a:pt x="305" y="679"/>
                </a:lnTo>
                <a:lnTo>
                  <a:pt x="266" y="857"/>
                </a:lnTo>
                <a:lnTo>
                  <a:pt x="235" y="1039"/>
                </a:lnTo>
                <a:lnTo>
                  <a:pt x="212" y="1223"/>
                </a:lnTo>
                <a:lnTo>
                  <a:pt x="198" y="1410"/>
                </a:lnTo>
                <a:lnTo>
                  <a:pt x="193" y="1599"/>
                </a:lnTo>
                <a:lnTo>
                  <a:pt x="198" y="1792"/>
                </a:lnTo>
                <a:lnTo>
                  <a:pt x="212" y="1981"/>
                </a:lnTo>
                <a:lnTo>
                  <a:pt x="235" y="2168"/>
                </a:lnTo>
                <a:lnTo>
                  <a:pt x="268" y="2354"/>
                </a:lnTo>
                <a:lnTo>
                  <a:pt x="310" y="2534"/>
                </a:lnTo>
                <a:lnTo>
                  <a:pt x="359" y="2713"/>
                </a:lnTo>
                <a:lnTo>
                  <a:pt x="419" y="2886"/>
                </a:lnTo>
                <a:lnTo>
                  <a:pt x="485" y="3058"/>
                </a:lnTo>
                <a:lnTo>
                  <a:pt x="559" y="3224"/>
                </a:lnTo>
                <a:lnTo>
                  <a:pt x="224" y="3224"/>
                </a:lnTo>
                <a:lnTo>
                  <a:pt x="167" y="3049"/>
                </a:lnTo>
                <a:lnTo>
                  <a:pt x="118" y="2872"/>
                </a:lnTo>
                <a:lnTo>
                  <a:pt x="76" y="2690"/>
                </a:lnTo>
                <a:lnTo>
                  <a:pt x="42" y="2506"/>
                </a:lnTo>
                <a:lnTo>
                  <a:pt x="20" y="2319"/>
                </a:lnTo>
                <a:lnTo>
                  <a:pt x="4" y="2130"/>
                </a:lnTo>
                <a:lnTo>
                  <a:pt x="0" y="1937"/>
                </a:lnTo>
                <a:lnTo>
                  <a:pt x="4" y="1747"/>
                </a:lnTo>
                <a:lnTo>
                  <a:pt x="18" y="1556"/>
                </a:lnTo>
                <a:lnTo>
                  <a:pt x="42" y="1370"/>
                </a:lnTo>
                <a:lnTo>
                  <a:pt x="74" y="1186"/>
                </a:lnTo>
                <a:lnTo>
                  <a:pt x="116" y="1006"/>
                </a:lnTo>
                <a:lnTo>
                  <a:pt x="165" y="828"/>
                </a:lnTo>
                <a:lnTo>
                  <a:pt x="223" y="654"/>
                </a:lnTo>
                <a:lnTo>
                  <a:pt x="289" y="484"/>
                </a:lnTo>
                <a:lnTo>
                  <a:pt x="363" y="318"/>
                </a:lnTo>
                <a:lnTo>
                  <a:pt x="443" y="157"/>
                </a:lnTo>
                <a:lnTo>
                  <a:pt x="533" y="0"/>
                </a:lnTo>
                <a:close/>
              </a:path>
            </a:pathLst>
          </a:custGeom>
          <a:solidFill>
            <a:srgbClr val="0070C0"/>
          </a:solidFill>
          <a:ln w="0">
            <a:noFill/>
            <a:prstDash val="solid"/>
            <a:round/>
          </a:ln>
          <a:effectLst>
            <a:outerShdw blurRad="190500" dist="101600" algn="l" rotWithShape="0">
              <a:prstClr val="black">
                <a:alpha val="40000"/>
              </a:prstClr>
            </a:outerShdw>
          </a:effectLst>
        </p:spPr>
        <p:txBody>
          <a:bodyPr vert="horz" wrap="square" lIns="128573" tIns="64286" rIns="128573" bIns="64286" numCol="1" anchor="t" anchorCtr="0" compatLnSpc="1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 sz="2000"/>
          </a:p>
        </p:txBody>
      </p:sp>
      <p:sp>
        <p:nvSpPr>
          <p:cNvPr id="7" name="TextBox 48" title=""/>
          <p:cNvSpPr txBox="1"/>
          <p:nvPr>
            <p:custDataLst>
              <p:tags r:id="rId7"/>
            </p:custDataLst>
          </p:nvPr>
        </p:nvSpPr>
        <p:spPr>
          <a:xfrm>
            <a:off x="5499100" y="4696460"/>
            <a:ext cx="6745605" cy="83058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640080" indent="-18288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925955" indent="-55435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 b="1">
                <a:solidFill>
                  <a:schemeClr val="accent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中学生日常行为规范</a:t>
            </a:r>
            <a:endParaRPr lang="zh-CN" altLang="en-US" sz="5400" b="1">
              <a:solidFill>
                <a:schemeClr val="accent1">
                  <a:lumMod val="50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9" name="矩形 259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227660" y="2371193"/>
            <a:ext cx="2963463" cy="315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buNone/>
            </a:pPr>
            <a:r>
              <a:rPr lang="en-US" altLang="zh-CN" sz="19900" cap="all" spc="300">
                <a:solidFill>
                  <a:schemeClr val="tx2"/>
                </a:solidFill>
                <a:latin typeface="Impact" panose="020b0806030902050204" pitchFamily="34" charset="0"/>
                <a:cs typeface="Arial" pitchFamily="34" charset="0"/>
                <a:sym typeface="Arial" pitchFamily="34" charset="0"/>
              </a:rPr>
              <a:t>02</a:t>
            </a:r>
            <a:endParaRPr lang="en-US" altLang="zh-CN" sz="19900" cap="all" spc="300">
              <a:solidFill>
                <a:schemeClr val="tx2"/>
              </a:solidFill>
              <a:latin typeface="Impact" panose="020b0806030902050204" pitchFamily="34" charset="0"/>
              <a:cs typeface="Arial" pitchFamily="34" charset="0"/>
              <a:sym typeface="Arial" pitchFamily="34" charset="0"/>
            </a:endParaRPr>
          </a:p>
        </p:txBody>
      </p:sp>
      <p:pic>
        <p:nvPicPr>
          <p:cNvPr id="6" name="图片 5" title="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76850" y="1456055"/>
            <a:ext cx="4000500" cy="2900680"/>
          </a:xfrm>
          <a:prstGeom prst="rect">
            <a:avLst/>
          </a:prstGeom>
        </p:spPr>
      </p:pic>
      <p:pic>
        <p:nvPicPr>
          <p:cNvPr id="3" name="图片 2" title="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555024">
            <a:off x="9834880" y="2226310"/>
            <a:ext cx="2136140" cy="256667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1588750" cy="59626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https://d.book118.com/998135077010006040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0780"/>
</p:tagLst>
</file>

<file path=ppt/tags/tag2.xml><?xml version="1.0" encoding="utf-8"?>
<p:tagLst xmlns:p="http://schemas.openxmlformats.org/presentationml/2006/main">
  <p:tag name="AS_UNIQUEID" val="10781"/>
</p:tagLst>
</file>

<file path=ppt/tags/tag3.xml><?xml version="1.0" encoding="utf-8"?>
<p:tagLst xmlns:p="http://schemas.openxmlformats.org/presentationml/2006/main">
  <p:tag name="AS_UNIQUEID" val="10782"/>
</p:tagLst>
</file>

<file path=ppt/tags/tag4.xml><?xml version="1.0" encoding="utf-8"?>
<p:tagLst xmlns:p="http://schemas.openxmlformats.org/presentationml/2006/main">
  <p:tag name="AS_UNIQUEID" val="10783"/>
</p:tagLst>
</file>

<file path=ppt/tags/tag5.xml><?xml version="1.0" encoding="utf-8"?>
<p:tagLst xmlns:p="http://schemas.openxmlformats.org/presentationml/2006/main">
  <p:tag name="AS_UNIQUEID" val="10784"/>
</p:tagLst>
</file>

<file path=ppt/tags/tag6.xml><?xml version="1.0" encoding="utf-8"?>
<p:tagLst xmlns:p="http://schemas.openxmlformats.org/presentationml/2006/main">
  <p:tag name="AS_UNIQUEID" val="10785"/>
</p:tagLst>
</file>

<file path=ppt/tags/tag7.xml><?xml version="1.0" encoding="utf-8"?>
<p:tagLst xmlns:p="http://schemas.openxmlformats.org/presentationml/2006/main">
  <p:tag name="AS_UNIQUEID" val="10786"/>
</p:tagLst>
</file>

<file path=ppt/tags/tag8.xml><?xml version="1.0" encoding="utf-8"?>
<p:tagLst xmlns:p="http://schemas.openxmlformats.org/presentationml/2006/main">
  <p:tag name="AS_UNIQUEID" val="10787"/>
</p:tagLst>
</file>

<file path=ppt/tags/tag9.xml><?xml version="1.0" encoding="utf-8"?>
<p:tagLst xmlns:p="http://schemas.openxmlformats.org/presentationml/2006/main">
  <p:tag name="AS_UNIQUEID" val="10788"/>
</p:tagLst>
</file>

<file path=ppt/tags/tag10.xml><?xml version="1.0" encoding="utf-8"?>
<p:tagLst xmlns:p="http://schemas.openxmlformats.org/presentationml/2006/main">
  <p:tag name="AS_UNIQUEID" val="10789"/>
</p:tagLst>
</file>

<file path=ppt/tags/tag11.xml><?xml version="1.0" encoding="utf-8"?>
<p:tagLst xmlns:p="http://schemas.openxmlformats.org/presentationml/2006/main">
  <p:tag name="AS_UNIQUEID" val="10790"/>
</p:tagLst>
</file>

<file path=ppt/tags/tag12.xml><?xml version="1.0" encoding="utf-8"?>
<p:tagLst xmlns:p="http://schemas.openxmlformats.org/presentationml/2006/main">
  <p:tag name="AS_UNIQUEID" val="10791"/>
</p:tagLst>
</file>

<file path=ppt/tags/tag13.xml><?xml version="1.0" encoding="utf-8"?>
<p:tagLst xmlns:p="http://schemas.openxmlformats.org/presentationml/2006/main">
  <p:tag name="AS_UNIQUEID" val="10792"/>
</p:tagLst>
</file>

<file path=ppt/tags/tag14.xml><?xml version="1.0" encoding="utf-8"?>
<p:tagLst xmlns:p="http://schemas.openxmlformats.org/presentationml/2006/main">
  <p:tag name="AS_UNIQUEID" val="10793"/>
</p:tagLst>
</file>

<file path=ppt/tags/tag15.xml><?xml version="1.0" encoding="utf-8"?>
<p:tagLst xmlns:p="http://schemas.openxmlformats.org/presentationml/2006/main">
  <p:tag name="AS_UNIQUEID" val="10794"/>
</p:tagLst>
</file>

<file path=ppt/tags/tag16.xml><?xml version="1.0" encoding="utf-8"?>
<p:tagLst xmlns:p="http://schemas.openxmlformats.org/presentationml/2006/main">
  <p:tag name="AS_UNIQUEID" val="10795"/>
</p:tagLst>
</file>

<file path=ppt/tags/tag17.xml><?xml version="1.0" encoding="utf-8"?>
<p:tagLst xmlns:p="http://schemas.openxmlformats.org/presentationml/2006/main">
  <p:tag name="AS_UNIQUEID" val="10796"/>
</p:tagLst>
</file>

<file path=ppt/tags/tag18.xml><?xml version="1.0" encoding="utf-8"?>
<p:tagLst xmlns:p="http://schemas.openxmlformats.org/presentationml/2006/main">
  <p:tag name="AS_UNIQUEID" val="10797"/>
</p:tagLst>
</file>

<file path=ppt/tags/tag19.xml><?xml version="1.0" encoding="utf-8"?>
<p:tagLst xmlns:p="http://schemas.openxmlformats.org/presentationml/2006/main">
  <p:tag name="AS_UNIQUEID" val="10798"/>
</p:tagLst>
</file>

<file path=ppt/tags/tag20.xml><?xml version="1.0" encoding="utf-8"?>
<p:tagLst xmlns:p="http://schemas.openxmlformats.org/presentationml/2006/main">
  <p:tag name="AS_UNIQUEID" val="10799"/>
</p:tagLst>
</file>

<file path=ppt/tags/tag21.xml><?xml version="1.0" encoding="utf-8"?>
<p:tagLst xmlns:p="http://schemas.openxmlformats.org/presentationml/2006/main">
  <p:tag name="AS_UNIQUEID" val="10800"/>
</p:tagLst>
</file>

<file path=ppt/tags/tag22.xml><?xml version="1.0" encoding="utf-8"?>
<p:tagLst xmlns:p="http://schemas.openxmlformats.org/presentationml/2006/main">
  <p:tag name="AS_UNIQUEID" val="10801"/>
</p:tagLst>
</file>

<file path=ppt/tags/tag23.xml><?xml version="1.0" encoding="utf-8"?>
<p:tagLst xmlns:p="http://schemas.openxmlformats.org/presentationml/2006/main">
  <p:tag name="AS_UNIQUEID" val="10802"/>
</p:tagLst>
</file>

<file path=ppt/tags/tag24.xml><?xml version="1.0" encoding="utf-8"?>
<p:tagLst xmlns:p="http://schemas.openxmlformats.org/presentationml/2006/main">
  <p:tag name="AS_UNIQUEID" val="10803"/>
</p:tagLst>
</file>

<file path=ppt/tags/tag25.xml><?xml version="1.0" encoding="utf-8"?>
<p:tagLst xmlns:p="http://schemas.openxmlformats.org/presentationml/2006/main">
  <p:tag name="AS_UNIQUEID" val="10804"/>
</p:tagLst>
</file>

<file path=ppt/tags/tag26.xml><?xml version="1.0" encoding="utf-8"?>
<p:tagLst xmlns:p="http://schemas.openxmlformats.org/presentationml/2006/main">
  <p:tag name="AS_UNIQUEID" val="10805"/>
</p:tagLst>
</file>

<file path=ppt/tags/tag27.xml><?xml version="1.0" encoding="utf-8"?>
<p:tagLst xmlns:p="http://schemas.openxmlformats.org/presentationml/2006/main">
  <p:tag name="AS_UNIQUEID" val="10806"/>
</p:tagLst>
</file>

<file path=ppt/tags/tag28.xml><?xml version="1.0" encoding="utf-8"?>
<p:tagLst xmlns:p="http://schemas.openxmlformats.org/presentationml/2006/main">
  <p:tag name="AS_UNIQUEID" val="10807"/>
</p:tagLst>
</file>

<file path=ppt/tags/tag29.xml><?xml version="1.0" encoding="utf-8"?>
<p:tagLst xmlns:p="http://schemas.openxmlformats.org/presentationml/2006/main">
  <p:tag name="AS_UNIQUEID" val="10808"/>
</p:tagLst>
</file>

<file path=ppt/tags/tag30.xml><?xml version="1.0" encoding="utf-8"?>
<p:tagLst xmlns:p="http://schemas.openxmlformats.org/presentationml/2006/main">
  <p:tag name="AS_UNIQUEID" val="10809"/>
</p:tagLst>
</file>

<file path=ppt/tags/tag31.xml><?xml version="1.0" encoding="utf-8"?>
<p:tagLst xmlns:p="http://schemas.openxmlformats.org/presentationml/2006/main">
  <p:tag name="AS_UNIQUEID" val="10810"/>
</p:tagLst>
</file>

<file path=ppt/tags/tag32.xml><?xml version="1.0" encoding="utf-8"?>
<p:tagLst xmlns:p="http://schemas.openxmlformats.org/presentationml/2006/main">
  <p:tag name="AS_UNIQUEID" val="10811"/>
</p:tagLst>
</file>

<file path=ppt/tags/tag33.xml><?xml version="1.0" encoding="utf-8"?>
<p:tagLst xmlns:p="http://schemas.openxmlformats.org/presentationml/2006/main">
  <p:tag name="AS_UNIQUEID" val="10812"/>
</p:tagLst>
</file>

<file path=ppt/tags/tag34.xml><?xml version="1.0" encoding="utf-8"?>
<p:tagLst xmlns:p="http://schemas.openxmlformats.org/presentationml/2006/main">
  <p:tag name="AS_UNIQUEID" val="10813"/>
</p:tagLst>
</file>

<file path=ppt/tags/tag35.xml><?xml version="1.0" encoding="utf-8"?>
<p:tagLst xmlns:p="http://schemas.openxmlformats.org/presentationml/2006/main">
  <p:tag name="AS_UNIQUEID" val="10814"/>
</p:tagLst>
</file>

<file path=ppt/tags/tag36.xml><?xml version="1.0" encoding="utf-8"?>
<p:tagLst xmlns:p="http://schemas.openxmlformats.org/presentationml/2006/main">
  <p:tag name="AS_UNIQUEID" val="10815"/>
</p:tagLst>
</file>

<file path=ppt/tags/tag37.xml><?xml version="1.0" encoding="utf-8"?>
<p:tagLst xmlns:p="http://schemas.openxmlformats.org/presentationml/2006/main">
  <p:tag name="AS_UNIQUEID" val="10816"/>
</p:tagLst>
</file>

<file path=ppt/tags/tag38.xml><?xml version="1.0" encoding="utf-8"?>
<p:tagLst xmlns:p="http://schemas.openxmlformats.org/presentationml/2006/main">
  <p:tag name="AS_UNIQUEID" val="10817"/>
</p:tagLst>
</file>

<file path=ppt/tags/tag39.xml><?xml version="1.0" encoding="utf-8"?>
<p:tagLst xmlns:p="http://schemas.openxmlformats.org/presentationml/2006/main">
  <p:tag name="AS_UNIQUEID" val="10818"/>
</p:tagLst>
</file>

<file path=ppt/tags/tag40.xml><?xml version="1.0" encoding="utf-8"?>
<p:tagLst xmlns:p="http://schemas.openxmlformats.org/presentationml/2006/main">
  <p:tag name="AS_UNIQUEID" val="10819"/>
</p:tagLst>
</file>

<file path=ppt/tags/tag41.xml><?xml version="1.0" encoding="utf-8"?>
<p:tagLst xmlns:p="http://schemas.openxmlformats.org/presentationml/2006/main">
  <p:tag name="AS_UNIQUEID" val="10820"/>
</p:tagLst>
</file>

<file path=ppt/tags/tag42.xml><?xml version="1.0" encoding="utf-8"?>
<p:tagLst xmlns:p="http://schemas.openxmlformats.org/presentationml/2006/main">
  <p:tag name="AS_UNIQUEID" val="10821"/>
</p:tagLst>
</file>

<file path=ppt/tags/tag43.xml><?xml version="1.0" encoding="utf-8"?>
<p:tagLst xmlns:p="http://schemas.openxmlformats.org/presentationml/2006/main">
  <p:tag name="AS_UNIQUEID" val="10822"/>
</p:tagLst>
</file>

<file path=ppt/tags/tag44.xml><?xml version="1.0" encoding="utf-8"?>
<p:tagLst xmlns:p="http://schemas.openxmlformats.org/presentationml/2006/main">
  <p:tag name="AS_UNIQUEID" val="10823"/>
</p:tagLst>
</file>

<file path=ppt/tags/tag45.xml><?xml version="1.0" encoding="utf-8"?>
<p:tagLst xmlns:p="http://schemas.openxmlformats.org/presentationml/2006/main">
  <p:tag name="AS_UNIQUEID" val="10824"/>
</p:tagLst>
</file>

<file path=ppt/tags/tag46.xml><?xml version="1.0" encoding="utf-8"?>
<p:tagLst xmlns:p="http://schemas.openxmlformats.org/presentationml/2006/main">
  <p:tag name="AS_UNIQUEID" val="10825"/>
</p:tagLst>
</file>

<file path=ppt/tags/tag47.xml><?xml version="1.0" encoding="utf-8"?>
<p:tagLst xmlns:p="http://schemas.openxmlformats.org/presentationml/2006/main">
  <p:tag name="AS_UNIQUEID" val="10826"/>
</p:tagLst>
</file>

<file path=ppt/tags/tag48.xml><?xml version="1.0" encoding="utf-8"?>
<p:tagLst xmlns:p="http://schemas.openxmlformats.org/presentationml/2006/main">
  <p:tag name="AS_UNIQUEID" val="10827"/>
</p:tagLst>
</file>

<file path=ppt/tags/tag49.xml><?xml version="1.0" encoding="utf-8"?>
<p:tagLst xmlns:p="http://schemas.openxmlformats.org/presentationml/2006/main">
  <p:tag name="AS_UNIQUEID" val="10828"/>
</p:tagLst>
</file>

<file path=ppt/tags/tag50.xml><?xml version="1.0" encoding="utf-8"?>
<p:tagLst xmlns:p="http://schemas.openxmlformats.org/presentationml/2006/main">
  <p:tag name="AS_UNIQUEID" val="10829"/>
</p:tagLst>
</file>

<file path=ppt/tags/tag51.xml><?xml version="1.0" encoding="utf-8"?>
<p:tagLst xmlns:p="http://schemas.openxmlformats.org/presentationml/2006/main">
  <p:tag name="AS_UNIQUEID" val="10830"/>
</p:tagLst>
</file>

<file path=ppt/tags/tag52.xml><?xml version="1.0" encoding="utf-8"?>
<p:tagLst xmlns:p="http://schemas.openxmlformats.org/presentationml/2006/main">
  <p:tag name="AS_UNIQUEID" val="10831"/>
</p:tagLst>
</file>

<file path=ppt/tags/tag53.xml><?xml version="1.0" encoding="utf-8"?>
<p:tagLst xmlns:p="http://schemas.openxmlformats.org/presentationml/2006/main">
  <p:tag name="AS_UNIQUEID" val="10832"/>
</p:tagLst>
</file>

<file path=ppt/tags/tag54.xml><?xml version="1.0" encoding="utf-8"?>
<p:tagLst xmlns:p="http://schemas.openxmlformats.org/presentationml/2006/main">
  <p:tag name="AS_UNIQUEID" val="10833"/>
</p:tagLst>
</file>

<file path=ppt/tags/tag55.xml><?xml version="1.0" encoding="utf-8"?>
<p:tagLst xmlns:p="http://schemas.openxmlformats.org/presentationml/2006/main">
  <p:tag name="AS_UNIQUEID" val="10834"/>
</p:tagLst>
</file>

<file path=ppt/tags/tag56.xml><?xml version="1.0" encoding="utf-8"?>
<p:tagLst xmlns:p="http://schemas.openxmlformats.org/presentationml/2006/main">
  <p:tag name="AS_UNIQUEID" val="10835"/>
</p:tagLst>
</file>

<file path=ppt/tags/tag57.xml><?xml version="1.0" encoding="utf-8"?>
<p:tagLst xmlns:p="http://schemas.openxmlformats.org/presentationml/2006/main">
  <p:tag name="AS_UNIQUEID" val="10836"/>
</p:tagLst>
</file>

<file path=ppt/tags/tag58.xml><?xml version="1.0" encoding="utf-8"?>
<p:tagLst xmlns:p="http://schemas.openxmlformats.org/presentationml/2006/main">
  <p:tag name="AS_UNIQUEID" val="10837"/>
</p:tagLst>
</file>

<file path=ppt/tags/tag59.xml><?xml version="1.0" encoding="utf-8"?>
<p:tagLst xmlns:p="http://schemas.openxmlformats.org/presentationml/2006/main">
  <p:tag name="AS_UNIQUEID" val="10838"/>
</p:tagLst>
</file>

<file path=ppt/tags/tag60.xml><?xml version="1.0" encoding="utf-8"?>
<p:tagLst xmlns:p="http://schemas.openxmlformats.org/presentationml/2006/main">
  <p:tag name="AS_UNIQUEID" val="10839"/>
</p:tagLst>
</file>

<file path=ppt/tags/tag61.xml><?xml version="1.0" encoding="utf-8"?>
<p:tagLst xmlns:p="http://schemas.openxmlformats.org/presentationml/2006/main">
  <p:tag name="AS_UNIQUEID" val="10840"/>
</p:tagLst>
</file>

<file path=ppt/tags/tag62.xml><?xml version="1.0" encoding="utf-8"?>
<p:tagLst xmlns:p="http://schemas.openxmlformats.org/presentationml/2006/main">
  <p:tag name="AS_UNIQUEID" val="10841"/>
</p:tagLst>
</file>

<file path=ppt/tags/tag63.xml><?xml version="1.0" encoding="utf-8"?>
<p:tagLst xmlns:p="http://schemas.openxmlformats.org/presentationml/2006/main">
  <p:tag name="AS_UNIQUEID" val="10842"/>
</p:tagLst>
</file>

<file path=ppt/tags/tag64.xml><?xml version="1.0" encoding="utf-8"?>
<p:tagLst xmlns:p="http://schemas.openxmlformats.org/presentationml/2006/main">
  <p:tag name="AS_UNIQUEID" val="10843"/>
</p:tagLst>
</file>

<file path=ppt/tags/tag65.xml><?xml version="1.0" encoding="utf-8"?>
<p:tagLst xmlns:p="http://schemas.openxmlformats.org/presentationml/2006/main">
  <p:tag name="AS_UNIQUEID" val="10844"/>
</p:tagLst>
</file>

<file path=ppt/tags/tag66.xml><?xml version="1.0" encoding="utf-8"?>
<p:tagLst xmlns:p="http://schemas.openxmlformats.org/presentationml/2006/main">
  <p:tag name="AS_UNIQUEID" val="10845"/>
</p:tagLst>
</file>

<file path=ppt/tags/tag67.xml><?xml version="1.0" encoding="utf-8"?>
<p:tagLst xmlns:p="http://schemas.openxmlformats.org/presentationml/2006/main">
  <p:tag name="AS_UNIQUEID" val="10846"/>
</p:tagLst>
</file>

<file path=ppt/tags/tag68.xml><?xml version="1.0" encoding="utf-8"?>
<p:tagLst xmlns:p="http://schemas.openxmlformats.org/presentationml/2006/main">
  <p:tag name="AS_UNIQUEID" val="10847"/>
</p:tagLst>
</file>

<file path=ppt/tags/tag69.xml><?xml version="1.0" encoding="utf-8"?>
<p:tagLst xmlns:p="http://schemas.openxmlformats.org/presentationml/2006/main">
  <p:tag name="AS_UNIQUEID" val="10848"/>
</p:tagLst>
</file>

<file path=ppt/tags/tag70.xml><?xml version="1.0" encoding="utf-8"?>
<p:tagLst xmlns:p="http://schemas.openxmlformats.org/presentationml/2006/main">
  <p:tag name="AS_UNIQUEID" val="10849"/>
</p:tagLst>
</file>

<file path=ppt/tags/tag71.xml><?xml version="1.0" encoding="utf-8"?>
<p:tagLst xmlns:p="http://schemas.openxmlformats.org/presentationml/2006/main">
  <p:tag name="AS_UNIQUEID" val="10850"/>
</p:tagLst>
</file>

<file path=ppt/tags/tag72.xml><?xml version="1.0" encoding="utf-8"?>
<p:tagLst xmlns:p="http://schemas.openxmlformats.org/presentationml/2006/main">
  <p:tag name="AS_UNIQUEID" val="10851"/>
</p:tagLst>
</file>

<file path=ppt/tags/tag73.xml><?xml version="1.0" encoding="utf-8"?>
<p:tagLst xmlns:p="http://schemas.openxmlformats.org/presentationml/2006/main">
  <p:tag name="AS_UNIQUEID" val="10852"/>
</p:tagLst>
</file>

<file path=ppt/tags/tag74.xml><?xml version="1.0" encoding="utf-8"?>
<p:tagLst xmlns:p="http://schemas.openxmlformats.org/presentationml/2006/main">
  <p:tag name="AS_UNIQUEID" val="10853"/>
</p:tagLst>
</file>

<file path=ppt/tags/tag75.xml><?xml version="1.0" encoding="utf-8"?>
<p:tagLst xmlns:p="http://schemas.openxmlformats.org/presentationml/2006/main">
  <p:tag name="AS_UNIQUEID" val="10854"/>
</p:tagLst>
</file>

<file path=ppt/tags/tag76.xml><?xml version="1.0" encoding="utf-8"?>
<p:tagLst xmlns:p="http://schemas.openxmlformats.org/presentationml/2006/main">
  <p:tag name="AS_UNIQUEID" val="10583"/>
</p:tagLst>
</file>

<file path=ppt/tags/tag77.xml><?xml version="1.0" encoding="utf-8"?>
<p:tagLst xmlns:p="http://schemas.openxmlformats.org/presentationml/2006/main">
  <p:tag name="AS_UNIQUEID" val="10584"/>
</p:tagLst>
</file>

<file path=ppt/tags/tag78.xml><?xml version="1.0" encoding="utf-8"?>
<p:tagLst xmlns:p="http://schemas.openxmlformats.org/presentationml/2006/main">
  <p:tag name="AS_UNIQUEID" val="10585"/>
</p:tagLst>
</file>

<file path=ppt/tags/tag79.xml><?xml version="1.0" encoding="utf-8"?>
<p:tagLst xmlns:p="http://schemas.openxmlformats.org/presentationml/2006/main">
  <p:tag name="AS_UNIQUEID" val="10586"/>
</p:tagLst>
</file>

<file path=ppt/tags/tag80.xml><?xml version="1.0" encoding="utf-8"?>
<p:tagLst xmlns:p="http://schemas.openxmlformats.org/presentationml/2006/main">
  <p:tag name="AS_UNIQUEID" val="10587"/>
</p:tagLst>
</file>

<file path=ppt/tags/tag81.xml><?xml version="1.0" encoding="utf-8"?>
<p:tagLst xmlns:p="http://schemas.openxmlformats.org/presentationml/2006/main">
  <p:tag name="AS_UNIQUEID" val="10588"/>
</p:tagLst>
</file>

<file path=ppt/tags/tag82.xml><?xml version="1.0" encoding="utf-8"?>
<p:tagLst xmlns:p="http://schemas.openxmlformats.org/presentationml/2006/main">
  <p:tag name="AS_UNIQUEID" val="10589"/>
</p:tagLst>
</file>

<file path=ppt/tags/tag83.xml><?xml version="1.0" encoding="utf-8"?>
<p:tagLst xmlns:p="http://schemas.openxmlformats.org/presentationml/2006/main">
  <p:tag name="AS_UNIQUEID" val="10590"/>
</p:tagLst>
</file>

<file path=ppt/tags/tag84.xml><?xml version="1.0" encoding="utf-8"?>
<p:tagLst xmlns:p="http://schemas.openxmlformats.org/presentationml/2006/main">
  <p:tag name="AS_UNIQUEID" val="10591"/>
</p:tagLst>
</file>

<file path=ppt/tags/tag85.xml><?xml version="1.0" encoding="utf-8"?>
<p:tagLst xmlns:p="http://schemas.openxmlformats.org/presentationml/2006/main">
  <p:tag name="AS_UNIQUEID" val="10592"/>
</p:tagLst>
</file>

<file path=ppt/tags/tag86.xml><?xml version="1.0" encoding="utf-8"?>
<p:tagLst xmlns:p="http://schemas.openxmlformats.org/presentationml/2006/main">
  <p:tag name="AS_UNIQUEID" val="10593"/>
</p:tagLst>
</file>

<file path=ppt/tags/tag87.xml><?xml version="1.0" encoding="utf-8"?>
<p:tagLst xmlns:p="http://schemas.openxmlformats.org/presentationml/2006/main">
  <p:tag name="AS_UNIQUEID" val="10594"/>
</p:tagLst>
</file>

<file path=ppt/tags/tag88.xml><?xml version="1.0" encoding="utf-8"?>
<p:tagLst xmlns:p="http://schemas.openxmlformats.org/presentationml/2006/main">
  <p:tag name="AS_UNIQUEID" val="10595"/>
</p:tagLst>
</file>

<file path=ppt/tags/tag89.xml><?xml version="1.0" encoding="utf-8"?>
<p:tagLst xmlns:p="http://schemas.openxmlformats.org/presentationml/2006/main">
  <p:tag name="AS_UNIQUEID" val="10596"/>
</p:tagLst>
</file>

<file path=ppt/tags/tag90.xml><?xml version="1.0" encoding="utf-8"?>
<p:tagLst xmlns:p="http://schemas.openxmlformats.org/presentationml/2006/main">
  <p:tag name="AS_UNIQUEID" val="10597"/>
</p:tagLst>
</file>

<file path=ppt/tags/tag91.xml><?xml version="1.0" encoding="utf-8"?>
<p:tagLst xmlns:p="http://schemas.openxmlformats.org/presentationml/2006/main">
  <p:tag name="AS_UNIQUEID" val="10598"/>
</p:tagLst>
</file>

<file path=ppt/tags/tag92.xml><?xml version="1.0" encoding="utf-8"?>
<p:tagLst xmlns:p="http://schemas.openxmlformats.org/presentationml/2006/main">
  <p:tag name="AS_UNIQUEID" val="10599"/>
</p:tagLst>
</file>

<file path=ppt/tags/tag93.xml><?xml version="1.0" encoding="utf-8"?>
<p:tagLst xmlns:p="http://schemas.openxmlformats.org/presentationml/2006/main">
  <p:tag name="AS_UNIQUEID" val="10600"/>
</p:tagLst>
</file>

<file path=ppt/tags/tag94.xml><?xml version="1.0" encoding="utf-8"?>
<p:tagLst xmlns:p="http://schemas.openxmlformats.org/presentationml/2006/main">
  <p:tag name="AS_UNIQUEID" val="10601"/>
</p:tagLst>
</file>

<file path=ppt/tags/tag95.xml><?xml version="1.0" encoding="utf-8"?>
<p:tagLst xmlns:p="http://schemas.openxmlformats.org/presentationml/2006/main">
  <p:tag name="AS_UNIQUEID" val="10602"/>
</p:tagLst>
</file>

<file path=ppt/tags/tag96.xml><?xml version="1.0" encoding="utf-8"?>
<p:tagLst xmlns:p="http://schemas.openxmlformats.org/presentationml/2006/main">
  <p:tag name="AS_UNIQUEID" val="10603"/>
</p:tagLst>
</file>

<file path=ppt/tags/tag97.xml><?xml version="1.0" encoding="utf-8"?>
<p:tagLst xmlns:p="http://schemas.openxmlformats.org/presentationml/2006/main">
  <p:tag name="AS_UNIQUEID" val="10604"/>
</p:tagLst>
</file>

<file path=ppt/tags/tag98.xml><?xml version="1.0" encoding="utf-8"?>
<p:tagLst xmlns:p="http://schemas.openxmlformats.org/presentationml/2006/main">
  <p:tag name="AS_UNIQUEID" val="10605"/>
</p:tagLst>
</file>

<file path=ppt/tags/tag99.xml><?xml version="1.0" encoding="utf-8"?>
<p:tagLst xmlns:p="http://schemas.openxmlformats.org/presentationml/2006/main">
  <p:tag name="AS_UNIQUEID" val="10606"/>
</p:tagLst>
</file>

<file path=ppt/tags/tag100.xml><?xml version="1.0" encoding="utf-8"?>
<p:tagLst xmlns:p="http://schemas.openxmlformats.org/presentationml/2006/main">
  <p:tag name="AS_UNIQUEID" val="10607"/>
</p:tagLst>
</file>

<file path=ppt/tags/tag101.xml><?xml version="1.0" encoding="utf-8"?>
<p:tagLst xmlns:p="http://schemas.openxmlformats.org/presentationml/2006/main">
  <p:tag name="AS_UNIQUEID" val="10608"/>
</p:tagLst>
</file>

<file path=ppt/tags/tag102.xml><?xml version="1.0" encoding="utf-8"?>
<p:tagLst xmlns:p="http://schemas.openxmlformats.org/presentationml/2006/main">
  <p:tag name="AS_UNIQUEID" val="10609"/>
</p:tagLst>
</file>

<file path=ppt/tags/tag103.xml><?xml version="1.0" encoding="utf-8"?>
<p:tagLst xmlns:p="http://schemas.openxmlformats.org/presentationml/2006/main">
  <p:tag name="AS_UNIQUEID" val="10610"/>
</p:tagLst>
</file>

<file path=ppt/tags/tag104.xml><?xml version="1.0" encoding="utf-8"?>
<p:tagLst xmlns:p="http://schemas.openxmlformats.org/presentationml/2006/main">
  <p:tag name="AS_UNIQUEID" val="10611"/>
</p:tagLst>
</file>

<file path=ppt/tags/tag105.xml><?xml version="1.0" encoding="utf-8"?>
<p:tagLst xmlns:p="http://schemas.openxmlformats.org/presentationml/2006/main">
  <p:tag name="AS_UNIQUEID" val="10612"/>
</p:tagLst>
</file>

<file path=ppt/tags/tag106.xml><?xml version="1.0" encoding="utf-8"?>
<p:tagLst xmlns:p="http://schemas.openxmlformats.org/presentationml/2006/main">
  <p:tag name="AS_UNIQUEID" val="10618"/>
</p:tagLst>
</file>

<file path=ppt/tags/tag107.xml><?xml version="1.0" encoding="utf-8"?>
<p:tagLst xmlns:p="http://schemas.openxmlformats.org/presentationml/2006/main">
  <p:tag name="AS_UNIQUEID" val="10619"/>
</p:tagLst>
</file>

<file path=ppt/tags/tag108.xml><?xml version="1.0" encoding="utf-8"?>
<p:tagLst xmlns:p="http://schemas.openxmlformats.org/presentationml/2006/main">
  <p:tag name="AS_UNIQUEID" val="10620"/>
</p:tagLst>
</file>

<file path=ppt/tags/tag109.xml><?xml version="1.0" encoding="utf-8"?>
<p:tagLst xmlns:p="http://schemas.openxmlformats.org/presentationml/2006/main">
  <p:tag name="AS_UNIQUEID" val="10621"/>
</p:tagLst>
</file>

<file path=ppt/tags/tag110.xml><?xml version="1.0" encoding="utf-8"?>
<p:tagLst xmlns:p="http://schemas.openxmlformats.org/presentationml/2006/main">
  <p:tag name="AS_UNIQUEID" val="10622"/>
</p:tagLst>
</file>

<file path=ppt/tags/tag111.xml><?xml version="1.0" encoding="utf-8"?>
<p:tagLst xmlns:p="http://schemas.openxmlformats.org/presentationml/2006/main">
  <p:tag name="AS_UNIQUEID" val="10623"/>
</p:tagLst>
</file>

<file path=ppt/tags/tag112.xml><?xml version="1.0" encoding="utf-8"?>
<p:tagLst xmlns:p="http://schemas.openxmlformats.org/presentationml/2006/main">
  <p:tag name="AS_UNIQUEID" val="10624"/>
</p:tagLst>
</file>

<file path=ppt/tags/tag113.xml><?xml version="1.0" encoding="utf-8"?>
<p:tagLst xmlns:p="http://schemas.openxmlformats.org/presentationml/2006/main">
  <p:tag name="AS_UNIQUEID" val="10625"/>
</p:tagLst>
</file>

<file path=ppt/tags/tag114.xml><?xml version="1.0" encoding="utf-8"?>
<p:tagLst xmlns:p="http://schemas.openxmlformats.org/presentationml/2006/main">
  <p:tag name="AS_UNIQUEID" val="10497"/>
</p:tagLst>
</file>

<file path=ppt/tags/tag115.xml><?xml version="1.0" encoding="utf-8"?>
<p:tagLst xmlns:p="http://schemas.openxmlformats.org/presentationml/2006/main">
  <p:tag name="AS_UNIQUEID" val="10626"/>
</p:tagLst>
</file>

<file path=ppt/tags/tag116.xml><?xml version="1.0" encoding="utf-8"?>
<p:tagLst xmlns:p="http://schemas.openxmlformats.org/presentationml/2006/main">
  <p:tag name="AS_UNIQUEID" val="10627"/>
</p:tagLst>
</file>

<file path=ppt/tags/tag117.xml><?xml version="1.0" encoding="utf-8"?>
<p:tagLst xmlns:p="http://schemas.openxmlformats.org/presentationml/2006/main">
  <p:tag name="AS_UNIQUEID" val="10628"/>
</p:tagLst>
</file>

<file path=ppt/tags/tag118.xml><?xml version="1.0" encoding="utf-8"?>
<p:tagLst xmlns:p="http://schemas.openxmlformats.org/presentationml/2006/main">
  <p:tag name="AS_UNIQUEID" val="10629"/>
</p:tagLst>
</file>

<file path=ppt/tags/tag119.xml><?xml version="1.0" encoding="utf-8"?>
<p:tagLst xmlns:p="http://schemas.openxmlformats.org/presentationml/2006/main">
  <p:tag name="AS_UNIQUEID" val="10630"/>
</p:tagLst>
</file>

<file path=ppt/tags/tag120.xml><?xml version="1.0" encoding="utf-8"?>
<p:tagLst xmlns:p="http://schemas.openxmlformats.org/presentationml/2006/main">
  <p:tag name="AS_UNIQUEID" val="10631"/>
  <p:tag name="ID" val="553512"/>
  <p:tag name="KSO_WM_DIAGRAM_VIRTUALLY_FRAME" val="{&quot;height&quot;:411.49721207529973,&quot;left&quot;:459.0572440944882,&quot;top&quot;:81.64491390895216,&quot;width&quot;:443.51480314960634}"/>
  <p:tag name="MH" val="20160830110146"/>
  <p:tag name="MH_LIBRARY" val="CONTENTS"/>
  <p:tag name="MH_ORDER" val="1"/>
  <p:tag name="MH_TYPE" val="NUMBER"/>
</p:tagLst>
</file>

<file path=ppt/tags/tag121.xml><?xml version="1.0" encoding="utf-8"?>
<p:tagLst xmlns:p="http://schemas.openxmlformats.org/presentationml/2006/main">
  <p:tag name="AS_UNIQUEID" val="10632"/>
  <p:tag name="ID" val="553512"/>
  <p:tag name="KSO_WM_DIAGRAM_VIRTUALLY_FRAME" val="{&quot;height&quot;:411.49721207529973,&quot;left&quot;:459.0572440944882,&quot;top&quot;:81.64491390895216,&quot;width&quot;:443.51480314960634}"/>
  <p:tag name="MH" val="20160830110146"/>
  <p:tag name="MH_LIBRARY" val="CONTENTS"/>
  <p:tag name="MH_ORDER" val="1"/>
  <p:tag name="MH_TYPE" val="ENTRY"/>
</p:tagLst>
</file>

<file path=ppt/tags/tag122.xml><?xml version="1.0" encoding="utf-8"?>
<p:tagLst xmlns:p="http://schemas.openxmlformats.org/presentationml/2006/main">
  <p:tag name="AS_UNIQUEID" val="10633"/>
  <p:tag name="ID" val="553512"/>
  <p:tag name="KSO_WM_DIAGRAM_VIRTUALLY_FRAME" val="{&quot;height&quot;:411.49721207529973,&quot;left&quot;:459.0572440944882,&quot;top&quot;:81.64491390895216,&quot;width&quot;:443.51480314960634}"/>
  <p:tag name="MH" val="20160830110146"/>
  <p:tag name="MH_LIBRARY" val="CONTENTS"/>
  <p:tag name="MH_ORDER" val="2"/>
  <p:tag name="MH_TYPE" val="NUMBER"/>
</p:tagLst>
</file>

<file path=ppt/tags/tag123.xml><?xml version="1.0" encoding="utf-8"?>
<p:tagLst xmlns:p="http://schemas.openxmlformats.org/presentationml/2006/main">
  <p:tag name="AS_UNIQUEID" val="10634"/>
  <p:tag name="ID" val="553512"/>
  <p:tag name="KSO_WM_DIAGRAM_VIRTUALLY_FRAME" val="{&quot;height&quot;:411.49721207529973,&quot;left&quot;:459.0572440944882,&quot;top&quot;:81.64491390895216,&quot;width&quot;:443.51480314960634}"/>
  <p:tag name="MH" val="20160830110146"/>
  <p:tag name="MH_LIBRARY" val="CONTENTS"/>
  <p:tag name="MH_ORDER" val="2"/>
  <p:tag name="MH_TYPE" val="ENTRY"/>
</p:tagLst>
</file>

<file path=ppt/tags/tag124.xml><?xml version="1.0" encoding="utf-8"?>
<p:tagLst xmlns:p="http://schemas.openxmlformats.org/presentationml/2006/main">
  <p:tag name="AS_UNIQUEID" val="10635"/>
  <p:tag name="ID" val="553512"/>
  <p:tag name="KSO_WM_DIAGRAM_VIRTUALLY_FRAME" val="{&quot;height&quot;:411.49721207529973,&quot;left&quot;:459.0572440944882,&quot;top&quot;:81.64491390895216,&quot;width&quot;:443.51480314960634}"/>
  <p:tag name="MH" val="20160830110146"/>
  <p:tag name="MH_LIBRARY" val="CONTENTS"/>
  <p:tag name="MH_ORDER" val="3"/>
  <p:tag name="MH_TYPE" val="NUMBER"/>
</p:tagLst>
</file>

<file path=ppt/tags/tag125.xml><?xml version="1.0" encoding="utf-8"?>
<p:tagLst xmlns:p="http://schemas.openxmlformats.org/presentationml/2006/main">
  <p:tag name="AS_UNIQUEID" val="10636"/>
  <p:tag name="ID" val="553512"/>
  <p:tag name="KSO_WM_DIAGRAM_VIRTUALLY_FRAME" val="{&quot;height&quot;:411.49721207529973,&quot;left&quot;:459.0572440944882,&quot;top&quot;:81.64491390895216,&quot;width&quot;:443.51480314960634}"/>
  <p:tag name="MH" val="20160830110146"/>
  <p:tag name="MH_LIBRARY" val="CONTENTS"/>
  <p:tag name="MH_ORDER" val="3"/>
  <p:tag name="MH_TYPE" val="ENTRY"/>
</p:tagLst>
</file>

<file path=ppt/tags/tag126.xml><?xml version="1.0" encoding="utf-8"?>
<p:tagLst xmlns:p="http://schemas.openxmlformats.org/presentationml/2006/main">
  <p:tag name="AS_UNIQUEID" val="10637"/>
  <p:tag name="ID" val="553512"/>
  <p:tag name="KSO_WM_DIAGRAM_VIRTUALLY_FRAME" val="{&quot;height&quot;:411.49721207529973,&quot;left&quot;:459.0572440944882,&quot;top&quot;:81.64491390895216,&quot;width&quot;:443.51480314960634}"/>
  <p:tag name="MH" val="20160830110146"/>
  <p:tag name="MH_LIBRARY" val="CONTENTS"/>
  <p:tag name="MH_ORDER" val="4"/>
  <p:tag name="MH_TYPE" val="NUMBER"/>
</p:tagLst>
</file>

<file path=ppt/tags/tag127.xml><?xml version="1.0" encoding="utf-8"?>
<p:tagLst xmlns:p="http://schemas.openxmlformats.org/presentationml/2006/main">
  <p:tag name="AS_UNIQUEID" val="10638"/>
  <p:tag name="ID" val="553512"/>
  <p:tag name="KSO_WM_DIAGRAM_VIRTUALLY_FRAME" val="{&quot;height&quot;:411.49721207529973,&quot;left&quot;:459.0572440944882,&quot;top&quot;:81.64491390895216,&quot;width&quot;:443.51480314960634}"/>
  <p:tag name="MH" val="20160830110146"/>
  <p:tag name="MH_LIBRARY" val="CONTENTS"/>
  <p:tag name="MH_ORDER" val="4"/>
  <p:tag name="MH_TYPE" val="ENTRY"/>
</p:tagLst>
</file>

<file path=ppt/tags/tag128.xml><?xml version="1.0" encoding="utf-8"?>
<p:tagLst xmlns:p="http://schemas.openxmlformats.org/presentationml/2006/main">
  <p:tag name="AS_UNIQUEID" val="10639"/>
  <p:tag name="ID" val="553512"/>
  <p:tag name="MH" val="20160830110146"/>
  <p:tag name="MH_LIBRARY" val="CONTENTS"/>
  <p:tag name="MH_TYPE" val="OTHERS"/>
</p:tagLst>
</file>

<file path=ppt/tags/tag129.xml><?xml version="1.0" encoding="utf-8"?>
<p:tagLst xmlns:p="http://schemas.openxmlformats.org/presentationml/2006/main">
  <p:tag name="AS_UNIQUEID" val="10640"/>
  <p:tag name="ID" val="553512"/>
  <p:tag name="MH" val="20160830110146"/>
  <p:tag name="MH_LIBRARY" val="CONTENTS"/>
  <p:tag name="MH_TYPE" val="OTHERS"/>
</p:tagLst>
</file>

<file path=ppt/tags/tag130.xml><?xml version="1.0" encoding="utf-8"?>
<p:tagLst xmlns:p="http://schemas.openxmlformats.org/presentationml/2006/main">
  <p:tag name="AS_UNIQUEID" val="10641"/>
</p:tagLst>
</file>

<file path=ppt/tags/tag131.xml><?xml version="1.0" encoding="utf-8"?>
<p:tagLst xmlns:p="http://schemas.openxmlformats.org/presentationml/2006/main">
  <p:tag name="AS_UNIQUEID" val="10642"/>
</p:tagLst>
</file>

<file path=ppt/tags/tag132.xml><?xml version="1.0" encoding="utf-8"?>
<p:tagLst xmlns:p="http://schemas.openxmlformats.org/presentationml/2006/main">
  <p:tag name="AS_UNIQUEID" val="793"/>
</p:tagLst>
</file>

<file path=ppt/tags/tag133.xml><?xml version="1.0" encoding="utf-8"?>
<p:tagLst xmlns:p="http://schemas.openxmlformats.org/presentationml/2006/main">
  <p:tag name="AS_UNIQUEID" val="10643"/>
</p:tagLst>
</file>

<file path=ppt/tags/tag134.xml><?xml version="1.0" encoding="utf-8"?>
<p:tagLst xmlns:p="http://schemas.openxmlformats.org/presentationml/2006/main">
  <p:tag name="AS_UNIQUEID" val="10644"/>
</p:tagLst>
</file>

<file path=ppt/tags/tag135.xml><?xml version="1.0" encoding="utf-8"?>
<p:tagLst xmlns:p="http://schemas.openxmlformats.org/presentationml/2006/main">
  <p:tag name="AS_UNIQUEID" val="10645"/>
</p:tagLst>
</file>

<file path=ppt/tags/tag136.xml><?xml version="1.0" encoding="utf-8"?>
<p:tagLst xmlns:p="http://schemas.openxmlformats.org/presentationml/2006/main">
  <p:tag name="AS_UNIQUEID" val="10646"/>
</p:tagLst>
</file>

<file path=ppt/tags/tag137.xml><?xml version="1.0" encoding="utf-8"?>
<p:tagLst xmlns:p="http://schemas.openxmlformats.org/presentationml/2006/main">
  <p:tag name="AS_UNIQUEID" val="10647"/>
</p:tagLst>
</file>

<file path=ppt/tags/tag138.xml><?xml version="1.0" encoding="utf-8"?>
<p:tagLst xmlns:p="http://schemas.openxmlformats.org/presentationml/2006/main">
  <p:tag name="AS_UNIQUEID" val="10648"/>
</p:tagLst>
</file>

<file path=ppt/tags/tag139.xml><?xml version="1.0" encoding="utf-8"?>
<p:tagLst xmlns:p="http://schemas.openxmlformats.org/presentationml/2006/main">
  <p:tag name="AS_UNIQUEID" val="10649"/>
</p:tagLst>
</file>

<file path=ppt/tags/tag140.xml><?xml version="1.0" encoding="utf-8"?>
<p:tagLst xmlns:p="http://schemas.openxmlformats.org/presentationml/2006/main">
  <p:tag name="AS_UNIQUEID" val="10650"/>
</p:tagLst>
</file>

<file path=ppt/tags/tag141.xml><?xml version="1.0" encoding="utf-8"?>
<p:tagLst xmlns:p="http://schemas.openxmlformats.org/presentationml/2006/main">
  <p:tag name="AS_UNIQUEID" val="10651"/>
</p:tagLst>
</file>

<file path=ppt/tags/tag142.xml><?xml version="1.0" encoding="utf-8"?>
<p:tagLst xmlns:p="http://schemas.openxmlformats.org/presentationml/2006/main">
  <p:tag name="AS_UNIQUEID" val="10652"/>
</p:tagLst>
</file>

<file path=ppt/tags/tag143.xml><?xml version="1.0" encoding="utf-8"?>
<p:tagLst xmlns:p="http://schemas.openxmlformats.org/presentationml/2006/main">
  <p:tag name="AS_UNIQUEID" val="793"/>
</p:tagLst>
</file>

<file path=ppt/tags/tag144.xml><?xml version="1.0" encoding="utf-8"?>
<p:tagLst xmlns:p="http://schemas.openxmlformats.org/presentationml/2006/main">
  <p:tag name="AS_UNIQUEID" val="794"/>
</p:tagLst>
</file>

<file path=ppt/tags/tag145.xml><?xml version="1.0" encoding="utf-8"?>
<p:tagLst xmlns:p="http://schemas.openxmlformats.org/presentationml/2006/main">
  <p:tag name="AS_UNIQUEID" val="10653"/>
</p:tagLst>
</file>

<file path=ppt/tags/tag146.xml><?xml version="1.0" encoding="utf-8"?>
<p:tagLst xmlns:p="http://schemas.openxmlformats.org/presentationml/2006/main">
  <p:tag name="AS_UNIQUEID" val="10654"/>
</p:tagLst>
</file>

<file path=ppt/tags/tag147.xml><?xml version="1.0" encoding="utf-8"?>
<p:tagLst xmlns:p="http://schemas.openxmlformats.org/presentationml/2006/main">
  <p:tag name="AS_UNIQUEID" val="10655"/>
</p:tagLst>
</file>

<file path=ppt/tags/tag148.xml><?xml version="1.0" encoding="utf-8"?>
<p:tagLst xmlns:p="http://schemas.openxmlformats.org/presentationml/2006/main">
  <p:tag name="AS_UNIQUEID" val="10656"/>
</p:tagLst>
</file>

<file path=ppt/tags/tag149.xml><?xml version="1.0" encoding="utf-8"?>
<p:tagLst xmlns:p="http://schemas.openxmlformats.org/presentationml/2006/main">
  <p:tag name="AS_UNIQUEID" val="10657"/>
</p:tagLst>
</file>

<file path=ppt/tags/tag150.xml><?xml version="1.0" encoding="utf-8"?>
<p:tagLst xmlns:p="http://schemas.openxmlformats.org/presentationml/2006/main">
  <p:tag name="AS_UNIQUEID" val="10658"/>
</p:tagLst>
</file>

<file path=ppt/tags/tag151.xml><?xml version="1.0" encoding="utf-8"?>
<p:tagLst xmlns:p="http://schemas.openxmlformats.org/presentationml/2006/main">
  <p:tag name="AS_UNIQUEID" val="10659"/>
</p:tagLst>
</file>

<file path=ppt/tags/tag152.xml><?xml version="1.0" encoding="utf-8"?>
<p:tagLst xmlns:p="http://schemas.openxmlformats.org/presentationml/2006/main">
  <p:tag name="AS_UNIQUEID" val="10660"/>
</p:tagLst>
</file>

<file path=ppt/tags/tag153.xml><?xml version="1.0" encoding="utf-8"?>
<p:tagLst xmlns:p="http://schemas.openxmlformats.org/presentationml/2006/main">
  <p:tag name="AS_UNIQUEID" val="10497"/>
</p:tagLst>
</file>

<file path=ppt/tags/tag154.xml><?xml version="1.0" encoding="utf-8"?>
<p:tagLst xmlns:p="http://schemas.openxmlformats.org/presentationml/2006/main">
  <p:tag name="AS_UNIQUEID" val="10661"/>
</p:tagLst>
</file>

<file path=ppt/tags/tag155.xml><?xml version="1.0" encoding="utf-8"?>
<p:tagLst xmlns:p="http://schemas.openxmlformats.org/presentationml/2006/main">
  <p:tag name="AS_UNIQUEID" val="10662"/>
</p:tagLst>
</file>

<file path=ppt/tags/tag156.xml><?xml version="1.0" encoding="utf-8"?>
<p:tagLst xmlns:p="http://schemas.openxmlformats.org/presentationml/2006/main">
  <p:tag name="AS_UNIQUEID" val="10663"/>
</p:tagLst>
</file>

<file path=ppt/tags/tag157.xml><?xml version="1.0" encoding="utf-8"?>
<p:tagLst xmlns:p="http://schemas.openxmlformats.org/presentationml/2006/main">
  <p:tag name="AS_UNIQUEID" val="10664"/>
</p:tagLst>
</file>

<file path=ppt/tags/tag158.xml><?xml version="1.0" encoding="utf-8"?>
<p:tagLst xmlns:p="http://schemas.openxmlformats.org/presentationml/2006/main">
  <p:tag name="AS_UNIQUEID" val="10665"/>
</p:tagLst>
</file>

<file path=ppt/tags/tag159.xml><?xml version="1.0" encoding="utf-8"?>
<p:tagLst xmlns:p="http://schemas.openxmlformats.org/presentationml/2006/main">
  <p:tag name="AS_UNIQUEID" val="10666"/>
</p:tagLst>
</file>

<file path=ppt/tags/tag160.xml><?xml version="1.0" encoding="utf-8"?>
<p:tagLst xmlns:p="http://schemas.openxmlformats.org/presentationml/2006/main">
  <p:tag name="AS_UNIQUEID" val="10667"/>
</p:tagLst>
</file>

<file path=ppt/tags/tag161.xml><?xml version="1.0" encoding="utf-8"?>
<p:tagLst xmlns:p="http://schemas.openxmlformats.org/presentationml/2006/main">
  <p:tag name="AS_UNIQUEID" val="10668"/>
</p:tagLst>
</file>

<file path=ppt/tags/tag162.xml><?xml version="1.0" encoding="utf-8"?>
<p:tagLst xmlns:p="http://schemas.openxmlformats.org/presentationml/2006/main">
  <p:tag name="AS_UNIQUEID" val="10669"/>
</p:tagLst>
</file>

<file path=ppt/tags/tag163.xml><?xml version="1.0" encoding="utf-8"?>
<p:tagLst xmlns:p="http://schemas.openxmlformats.org/presentationml/2006/main">
  <p:tag name="AS_UNIQUEID" val="10670"/>
</p:tagLst>
</file>

<file path=ppt/tags/tag164.xml><?xml version="1.0" encoding="utf-8"?>
<p:tagLst xmlns:p="http://schemas.openxmlformats.org/presentationml/2006/main">
  <p:tag name="AS_UNIQUEID" val="10671"/>
</p:tagLst>
</file>

<file path=ppt/tags/tag165.xml><?xml version="1.0" encoding="utf-8"?>
<p:tagLst xmlns:p="http://schemas.openxmlformats.org/presentationml/2006/main">
  <p:tag name="AS_UNIQUEID" val="10672"/>
</p:tagLst>
</file>

<file path=ppt/tags/tag166.xml><?xml version="1.0" encoding="utf-8"?>
<p:tagLst xmlns:p="http://schemas.openxmlformats.org/presentationml/2006/main">
  <p:tag name="AS_UNIQUEID" val="10497"/>
</p:tagLst>
</file>

<file path=ppt/tags/tag167.xml><?xml version="1.0" encoding="utf-8"?>
<p:tagLst xmlns:p="http://schemas.openxmlformats.org/presentationml/2006/main">
  <p:tag name="AS_UNIQUEID" val="10673"/>
</p:tagLst>
</file>

<file path=ppt/tags/tag168.xml><?xml version="1.0" encoding="utf-8"?>
<p:tagLst xmlns:p="http://schemas.openxmlformats.org/presentationml/2006/main">
  <p:tag name="AS_UNIQUEID" val="10674"/>
</p:tagLst>
</file>

<file path=ppt/tags/tag169.xml><?xml version="1.0" encoding="utf-8"?>
<p:tagLst xmlns:p="http://schemas.openxmlformats.org/presentationml/2006/main">
  <p:tag name="AS_UNIQUEID" val="10675"/>
</p:tagLst>
</file>

<file path=ppt/tags/tag170.xml><?xml version="1.0" encoding="utf-8"?>
<p:tagLst xmlns:p="http://schemas.openxmlformats.org/presentationml/2006/main">
  <p:tag name="AS_UNIQUEID" val="10676"/>
</p:tagLst>
</file>

<file path=ppt/tags/tag171.xml><?xml version="1.0" encoding="utf-8"?>
<p:tagLst xmlns:p="http://schemas.openxmlformats.org/presentationml/2006/main">
  <p:tag name="AS_UNIQUEID" val="10677"/>
</p:tagLst>
</file>

<file path=ppt/tags/tag172.xml><?xml version="1.0" encoding="utf-8"?>
<p:tagLst xmlns:p="http://schemas.openxmlformats.org/presentationml/2006/main">
  <p:tag name="AS_UNIQUEID" val="10678"/>
</p:tagLst>
</file>

<file path=ppt/tags/tag173.xml><?xml version="1.0" encoding="utf-8"?>
<p:tagLst xmlns:p="http://schemas.openxmlformats.org/presentationml/2006/main">
  <p:tag name="AS_UNIQUEID" val="10679"/>
</p:tagLst>
</file>

<file path=ppt/tags/tag174.xml><?xml version="1.0" encoding="utf-8"?>
<p:tagLst xmlns:p="http://schemas.openxmlformats.org/presentationml/2006/main">
  <p:tag name="AS_UNIQUEID" val="10680"/>
</p:tagLst>
</file>

<file path=ppt/tags/tag175.xml><?xml version="1.0" encoding="utf-8"?>
<p:tagLst xmlns:p="http://schemas.openxmlformats.org/presentationml/2006/main">
  <p:tag name="AS_UNIQUEID" val="10681"/>
</p:tagLst>
</file>

<file path=ppt/tags/tag176.xml><?xml version="1.0" encoding="utf-8"?>
<p:tagLst xmlns:p="http://schemas.openxmlformats.org/presentationml/2006/main">
  <p:tag name="AS_UNIQUEID" val="10682"/>
</p:tagLst>
</file>

<file path=ppt/tags/tag177.xml><?xml version="1.0" encoding="utf-8"?>
<p:tagLst xmlns:p="http://schemas.openxmlformats.org/presentationml/2006/main">
  <p:tag name="AS_UNIQUEID" val="10683"/>
</p:tagLst>
</file>

<file path=ppt/tags/tag178.xml><?xml version="1.0" encoding="utf-8"?>
<p:tagLst xmlns:p="http://schemas.openxmlformats.org/presentationml/2006/main">
  <p:tag name="AS_UNIQUEID" val="10684"/>
</p:tagLst>
</file>

<file path=ppt/tags/tag179.xml><?xml version="1.0" encoding="utf-8"?>
<p:tagLst xmlns:p="http://schemas.openxmlformats.org/presentationml/2006/main">
  <p:tag name="AS_UNIQUEID" val="10497"/>
</p:tagLst>
</file>

<file path=ppt/tags/tag180.xml><?xml version="1.0" encoding="utf-8"?>
<p:tagLst xmlns:p="http://schemas.openxmlformats.org/presentationml/2006/main">
  <p:tag name="AS_UNIQUEID" val="10685"/>
</p:tagLst>
</file>

<file path=ppt/tags/tag181.xml><?xml version="1.0" encoding="utf-8"?>
<p:tagLst xmlns:p="http://schemas.openxmlformats.org/presentationml/2006/main">
  <p:tag name="AS_UNIQUEID" val="10686"/>
</p:tagLst>
</file>

<file path=ppt/tags/tag182.xml><?xml version="1.0" encoding="utf-8"?>
<p:tagLst xmlns:p="http://schemas.openxmlformats.org/presentationml/2006/main">
  <p:tag name="AS_UNIQUEID" val="10687"/>
</p:tagLst>
</file>

<file path=ppt/tags/tag183.xml><?xml version="1.0" encoding="utf-8"?>
<p:tagLst xmlns:p="http://schemas.openxmlformats.org/presentationml/2006/main">
  <p:tag name="AS_UNIQUEID" val="10688"/>
</p:tagLst>
</file>

<file path=ppt/tags/tag184.xml><?xml version="1.0" encoding="utf-8"?>
<p:tagLst xmlns:p="http://schemas.openxmlformats.org/presentationml/2006/main">
  <p:tag name="AS_UNIQUEID" val="10689"/>
</p:tagLst>
</file>

<file path=ppt/tags/tag185.xml><?xml version="1.0" encoding="utf-8"?>
<p:tagLst xmlns:p="http://schemas.openxmlformats.org/presentationml/2006/main">
  <p:tag name="AS_UNIQUEID" val="10690"/>
</p:tagLst>
</file>

<file path=ppt/tags/tag186.xml><?xml version="1.0" encoding="utf-8"?>
<p:tagLst xmlns:p="http://schemas.openxmlformats.org/presentationml/2006/main">
  <p:tag name="AS_UNIQUEID" val="10691"/>
</p:tagLst>
</file>

<file path=ppt/tags/tag187.xml><?xml version="1.0" encoding="utf-8"?>
<p:tagLst xmlns:p="http://schemas.openxmlformats.org/presentationml/2006/main">
  <p:tag name="AS_UNIQUEID" val="10692"/>
</p:tagLst>
</file>

<file path=ppt/tags/tag188.xml><?xml version="1.0" encoding="utf-8"?>
<p:tagLst xmlns:p="http://schemas.openxmlformats.org/presentationml/2006/main">
  <p:tag name="AS_UNIQUEID" val="10693"/>
</p:tagLst>
</file>

<file path=ppt/tags/tag189.xml><?xml version="1.0" encoding="utf-8"?>
<p:tagLst xmlns:p="http://schemas.openxmlformats.org/presentationml/2006/main">
  <p:tag name="AS_UNIQUEID" val="10694"/>
</p:tagLst>
</file>

<file path=ppt/tags/tag190.xml><?xml version="1.0" encoding="utf-8"?>
<p:tagLst xmlns:p="http://schemas.openxmlformats.org/presentationml/2006/main">
  <p:tag name="AS_UNIQUEID" val="10695"/>
</p:tagLst>
</file>

<file path=ppt/tags/tag191.xml><?xml version="1.0" encoding="utf-8"?>
<p:tagLst xmlns:p="http://schemas.openxmlformats.org/presentationml/2006/main">
  <p:tag name="AS_UNIQUEID" val="10696"/>
</p:tagLst>
</file>

<file path=ppt/tags/tag192.xml><?xml version="1.0" encoding="utf-8"?>
<p:tagLst xmlns:p="http://schemas.openxmlformats.org/presentationml/2006/main">
  <p:tag name="AS_UNIQUEID" val="10497"/>
</p:tagLst>
</file>

<file path=ppt/tags/tag193.xml><?xml version="1.0" encoding="utf-8"?>
<p:tagLst xmlns:p="http://schemas.openxmlformats.org/presentationml/2006/main">
  <p:tag name="AS_UNIQUEID" val="10697"/>
</p:tagLst>
</file>

<file path=ppt/tags/tag194.xml><?xml version="1.0" encoding="utf-8"?>
<p:tagLst xmlns:p="http://schemas.openxmlformats.org/presentationml/2006/main">
  <p:tag name="AS_UNIQUEID" val="10698"/>
</p:tagLst>
</file>

<file path=ppt/tags/tag195.xml><?xml version="1.0" encoding="utf-8"?>
<p:tagLst xmlns:p="http://schemas.openxmlformats.org/presentationml/2006/main">
  <p:tag name="AS_UNIQUEID" val="10699"/>
</p:tagLst>
</file>

<file path=ppt/tags/tag196.xml><?xml version="1.0" encoding="utf-8"?>
<p:tagLst xmlns:p="http://schemas.openxmlformats.org/presentationml/2006/main">
  <p:tag name="AS_UNIQUEID" val="10700"/>
</p:tagLst>
</file>

<file path=ppt/tags/tag197.xml><?xml version="1.0" encoding="utf-8"?>
<p:tagLst xmlns:p="http://schemas.openxmlformats.org/presentationml/2006/main">
  <p:tag name="AS_UNIQUEID" val="10701"/>
</p:tagLst>
</file>

<file path=ppt/tags/tag198.xml><?xml version="1.0" encoding="utf-8"?>
<p:tagLst xmlns:p="http://schemas.openxmlformats.org/presentationml/2006/main">
  <p:tag name="AS_UNIQUEID" val="10702"/>
</p:tagLst>
</file>

<file path=ppt/tags/tag199.xml><?xml version="1.0" encoding="utf-8"?>
<p:tagLst xmlns:p="http://schemas.openxmlformats.org/presentationml/2006/main">
  <p:tag name="AS_UNIQUEID" val="10703"/>
</p:tagLst>
</file>

<file path=ppt/tags/tag200.xml><?xml version="1.0" encoding="utf-8"?>
<p:tagLst xmlns:p="http://schemas.openxmlformats.org/presentationml/2006/main">
  <p:tag name="AS_UNIQUEID" val="10704"/>
</p:tagLst>
</file>

<file path=ppt/tags/tag201.xml><?xml version="1.0" encoding="utf-8"?>
<p:tagLst xmlns:p="http://schemas.openxmlformats.org/presentationml/2006/main">
  <p:tag name="AS_UNIQUEID" val="10705"/>
</p:tagLst>
</file>

<file path=ppt/tags/tag202.xml><?xml version="1.0" encoding="utf-8"?>
<p:tagLst xmlns:p="http://schemas.openxmlformats.org/presentationml/2006/main">
  <p:tag name="AS_UNIQUEID" val="10706"/>
</p:tagLst>
</file>

<file path=ppt/tags/tag203.xml><?xml version="1.0" encoding="utf-8"?>
<p:tagLst xmlns:p="http://schemas.openxmlformats.org/presentationml/2006/main">
  <p:tag name="AS_UNIQUEID" val="10707"/>
</p:tagLst>
</file>

<file path=ppt/tags/tag204.xml><?xml version="1.0" encoding="utf-8"?>
<p:tagLst xmlns:p="http://schemas.openxmlformats.org/presentationml/2006/main">
  <p:tag name="AS_UNIQUEID" val="10708"/>
</p:tagLst>
</file>

<file path=ppt/tags/tag205.xml><?xml version="1.0" encoding="utf-8"?>
<p:tagLst xmlns:p="http://schemas.openxmlformats.org/presentationml/2006/main">
  <p:tag name="AS_UNIQUEID" val="10497"/>
</p:tagLst>
</file>

<file path=ppt/tags/tag206.xml><?xml version="1.0" encoding="utf-8"?>
<p:tagLst xmlns:p="http://schemas.openxmlformats.org/presentationml/2006/main">
  <p:tag name="AS_UNIQUEID" val="10709"/>
</p:tagLst>
</file>

<file path=ppt/tags/tag207.xml><?xml version="1.0" encoding="utf-8"?>
<p:tagLst xmlns:p="http://schemas.openxmlformats.org/presentationml/2006/main">
  <p:tag name="AS_UNIQUEID" val="10710"/>
</p:tagLst>
</file>

<file path=ppt/tags/tag208.xml><?xml version="1.0" encoding="utf-8"?>
<p:tagLst xmlns:p="http://schemas.openxmlformats.org/presentationml/2006/main">
  <p:tag name="AS_UNIQUEID" val="10711"/>
</p:tagLst>
</file>

<file path=ppt/tags/tag209.xml><?xml version="1.0" encoding="utf-8"?>
<p:tagLst xmlns:p="http://schemas.openxmlformats.org/presentationml/2006/main">
  <p:tag name="AS_UNIQUEID" val="10712"/>
</p:tagLst>
</file>

<file path=ppt/tags/tag210.xml><?xml version="1.0" encoding="utf-8"?>
<p:tagLst xmlns:p="http://schemas.openxmlformats.org/presentationml/2006/main">
  <p:tag name="AS_UNIQUEID" val="10713"/>
</p:tagLst>
</file>

<file path=ppt/tags/tag211.xml><?xml version="1.0" encoding="utf-8"?>
<p:tagLst xmlns:p="http://schemas.openxmlformats.org/presentationml/2006/main">
  <p:tag name="AS_UNIQUEID" val="10714"/>
</p:tagLst>
</file>

<file path=ppt/tags/tag212.xml><?xml version="1.0" encoding="utf-8"?>
<p:tagLst xmlns:p="http://schemas.openxmlformats.org/presentationml/2006/main">
  <p:tag name="AS_UNIQUEID" val="10715"/>
</p:tagLst>
</file>

<file path=ppt/tags/tag213.xml><?xml version="1.0" encoding="utf-8"?>
<p:tagLst xmlns:p="http://schemas.openxmlformats.org/presentationml/2006/main">
  <p:tag name="AS_UNIQUEID" val="10716"/>
</p:tagLst>
</file>

<file path=ppt/tags/tag214.xml><?xml version="1.0" encoding="utf-8"?>
<p:tagLst xmlns:p="http://schemas.openxmlformats.org/presentationml/2006/main">
  <p:tag name="AS_UNIQUEID" val="10717"/>
</p:tagLst>
</file>

<file path=ppt/tags/tag215.xml><?xml version="1.0" encoding="utf-8"?>
<p:tagLst xmlns:p="http://schemas.openxmlformats.org/presentationml/2006/main">
  <p:tag name="AS_UNIQUEID" val="10718"/>
</p:tagLst>
</file>

<file path=ppt/tags/tag216.xml><?xml version="1.0" encoding="utf-8"?>
<p:tagLst xmlns:p="http://schemas.openxmlformats.org/presentationml/2006/main">
  <p:tag name="AS_UNIQUEID" val="10719"/>
</p:tagLst>
</file>

<file path=ppt/tags/tag217.xml><?xml version="1.0" encoding="utf-8"?>
<p:tagLst xmlns:p="http://schemas.openxmlformats.org/presentationml/2006/main">
  <p:tag name="AS_UNIQUEID" val="10720"/>
</p:tagLst>
</file>

<file path=ppt/tags/tag218.xml><?xml version="1.0" encoding="utf-8"?>
<p:tagLst xmlns:p="http://schemas.openxmlformats.org/presentationml/2006/main">
  <p:tag name="AS_UNIQUEID" val="10497"/>
</p:tagLst>
</file>

<file path=ppt/tags/tag219.xml><?xml version="1.0" encoding="utf-8"?>
<p:tagLst xmlns:p="http://schemas.openxmlformats.org/presentationml/2006/main">
  <p:tag name="AS_UNIQUEID" val="10721"/>
</p:tagLst>
</file>

<file path=ppt/tags/tag220.xml><?xml version="1.0" encoding="utf-8"?>
<p:tagLst xmlns:p="http://schemas.openxmlformats.org/presentationml/2006/main">
  <p:tag name="AS_UNIQUEID" val="10722"/>
</p:tagLst>
</file>

<file path=ppt/tags/tag221.xml><?xml version="1.0" encoding="utf-8"?>
<p:tagLst xmlns:p="http://schemas.openxmlformats.org/presentationml/2006/main">
  <p:tag name="AS_UNIQUEID" val="10723"/>
</p:tagLst>
</file>

<file path=ppt/tags/tag222.xml><?xml version="1.0" encoding="utf-8"?>
<p:tagLst xmlns:p="http://schemas.openxmlformats.org/presentationml/2006/main">
  <p:tag name="AS_UNIQUEID" val="10724"/>
</p:tagLst>
</file>

<file path=ppt/tags/tag223.xml><?xml version="1.0" encoding="utf-8"?>
<p:tagLst xmlns:p="http://schemas.openxmlformats.org/presentationml/2006/main">
  <p:tag name="AS_UNIQUEID" val="10725"/>
</p:tagLst>
</file>

<file path=ppt/tags/tag224.xml><?xml version="1.0" encoding="utf-8"?>
<p:tagLst xmlns:p="http://schemas.openxmlformats.org/presentationml/2006/main">
  <p:tag name="AS_UNIQUEID" val="10726"/>
</p:tagLst>
</file>

<file path=ppt/tags/tag225.xml><?xml version="1.0" encoding="utf-8"?>
<p:tagLst xmlns:p="http://schemas.openxmlformats.org/presentationml/2006/main">
  <p:tag name="AS_UNIQUEID" val="10727"/>
</p:tagLst>
</file>

<file path=ppt/tags/tag226.xml><?xml version="1.0" encoding="utf-8"?>
<p:tagLst xmlns:p="http://schemas.openxmlformats.org/presentationml/2006/main">
  <p:tag name="AS_UNIQUEID" val="10728"/>
</p:tagLst>
</file>

<file path=ppt/tags/tag227.xml><?xml version="1.0" encoding="utf-8"?>
<p:tagLst xmlns:p="http://schemas.openxmlformats.org/presentationml/2006/main">
  <p:tag name="AS_UNIQUEID" val="10729"/>
</p:tagLst>
</file>

<file path=ppt/tags/tag228.xml><?xml version="1.0" encoding="utf-8"?>
<p:tagLst xmlns:p="http://schemas.openxmlformats.org/presentationml/2006/main">
  <p:tag name="AS_UNIQUEID" val="10730"/>
</p:tagLst>
</file>

<file path=ppt/tags/tag229.xml><?xml version="1.0" encoding="utf-8"?>
<p:tagLst xmlns:p="http://schemas.openxmlformats.org/presentationml/2006/main">
  <p:tag name="AS_UNIQUEID" val="10731"/>
</p:tagLst>
</file>

<file path=ppt/tags/tag230.xml><?xml version="1.0" encoding="utf-8"?>
<p:tagLst xmlns:p="http://schemas.openxmlformats.org/presentationml/2006/main">
  <p:tag name="AS_UNIQUEID" val="10732"/>
</p:tagLst>
</file>

<file path=ppt/tags/tag231.xml><?xml version="1.0" encoding="utf-8"?>
<p:tagLst xmlns:p="http://schemas.openxmlformats.org/presentationml/2006/main">
  <p:tag name="AS_UNIQUEID" val="10497"/>
</p:tagLst>
</file>

<file path=ppt/tags/tag232.xml><?xml version="1.0" encoding="utf-8"?>
<p:tagLst xmlns:p="http://schemas.openxmlformats.org/presentationml/2006/main">
  <p:tag name="AS_UNIQUEID" val="10733"/>
</p:tagLst>
</file>

<file path=ppt/tags/tag233.xml><?xml version="1.0" encoding="utf-8"?>
<p:tagLst xmlns:p="http://schemas.openxmlformats.org/presentationml/2006/main">
  <p:tag name="AS_UNIQUEID" val="10734"/>
</p:tagLst>
</file>

<file path=ppt/tags/tag234.xml><?xml version="1.0" encoding="utf-8"?>
<p:tagLst xmlns:p="http://schemas.openxmlformats.org/presentationml/2006/main">
  <p:tag name="AS_UNIQUEID" val="10735"/>
</p:tagLst>
</file>

<file path=ppt/tags/tag235.xml><?xml version="1.0" encoding="utf-8"?>
<p:tagLst xmlns:p="http://schemas.openxmlformats.org/presentationml/2006/main">
  <p:tag name="AS_UNIQUEID" val="10736"/>
</p:tagLst>
</file>

<file path=ppt/tags/tag236.xml><?xml version="1.0" encoding="utf-8"?>
<p:tagLst xmlns:p="http://schemas.openxmlformats.org/presentationml/2006/main">
  <p:tag name="AS_UNIQUEID" val="10737"/>
</p:tagLst>
</file>

<file path=ppt/tags/tag237.xml><?xml version="1.0" encoding="utf-8"?>
<p:tagLst xmlns:p="http://schemas.openxmlformats.org/presentationml/2006/main">
  <p:tag name="AS_UNIQUEID" val="10738"/>
</p:tagLst>
</file>

<file path=ppt/tags/tag238.xml><?xml version="1.0" encoding="utf-8"?>
<p:tagLst xmlns:p="http://schemas.openxmlformats.org/presentationml/2006/main">
  <p:tag name="AS_UNIQUEID" val="10739"/>
</p:tagLst>
</file>

<file path=ppt/tags/tag239.xml><?xml version="1.0" encoding="utf-8"?>
<p:tagLst xmlns:p="http://schemas.openxmlformats.org/presentationml/2006/main">
  <p:tag name="AS_UNIQUEID" val="10740"/>
</p:tagLst>
</file>

<file path=ppt/tags/tag240.xml><?xml version="1.0" encoding="utf-8"?>
<p:tagLst xmlns:p="http://schemas.openxmlformats.org/presentationml/2006/main">
  <p:tag name="AS_UNIQUEID" val="10741"/>
</p:tagLst>
</file>

<file path=ppt/tags/tag241.xml><?xml version="1.0" encoding="utf-8"?>
<p:tagLst xmlns:p="http://schemas.openxmlformats.org/presentationml/2006/main">
  <p:tag name="AS_UNIQUEID" val="10742"/>
</p:tagLst>
</file>

<file path=ppt/tags/tag242.xml><?xml version="1.0" encoding="utf-8"?>
<p:tagLst xmlns:p="http://schemas.openxmlformats.org/presentationml/2006/main">
  <p:tag name="AS_UNIQUEID" val="10743"/>
</p:tagLst>
</file>

<file path=ppt/tags/tag243.xml><?xml version="1.0" encoding="utf-8"?>
<p:tagLst xmlns:p="http://schemas.openxmlformats.org/presentationml/2006/main">
  <p:tag name="AS_UNIQUEID" val="10744"/>
</p:tagLst>
</file>

<file path=ppt/tags/tag244.xml><?xml version="1.0" encoding="utf-8"?>
<p:tagLst xmlns:p="http://schemas.openxmlformats.org/presentationml/2006/main">
  <p:tag name="AS_UNIQUEID" val="10497"/>
</p:tagLst>
</file>

<file path=ppt/tags/tag245.xml><?xml version="1.0" encoding="utf-8"?>
<p:tagLst xmlns:p="http://schemas.openxmlformats.org/presentationml/2006/main">
  <p:tag name="AS_UNIQUEID" val="10745"/>
</p:tagLst>
</file>

<file path=ppt/tags/tag246.xml><?xml version="1.0" encoding="utf-8"?>
<p:tagLst xmlns:p="http://schemas.openxmlformats.org/presentationml/2006/main">
  <p:tag name="AS_UNIQUEID" val="10746"/>
</p:tagLst>
</file>

<file path=ppt/tags/tag247.xml><?xml version="1.0" encoding="utf-8"?>
<p:tagLst xmlns:p="http://schemas.openxmlformats.org/presentationml/2006/main">
  <p:tag name="AS_UNIQUEID" val="10747"/>
</p:tagLst>
</file>

<file path=ppt/tags/tag248.xml><?xml version="1.0" encoding="utf-8"?>
<p:tagLst xmlns:p="http://schemas.openxmlformats.org/presentationml/2006/main">
  <p:tag name="AS_UNIQUEID" val="10748"/>
</p:tagLst>
</file>

<file path=ppt/tags/tag249.xml><?xml version="1.0" encoding="utf-8"?>
<p:tagLst xmlns:p="http://schemas.openxmlformats.org/presentationml/2006/main">
  <p:tag name="AS_UNIQUEID" val="10749"/>
</p:tagLst>
</file>

<file path=ppt/tags/tag250.xml><?xml version="1.0" encoding="utf-8"?>
<p:tagLst xmlns:p="http://schemas.openxmlformats.org/presentationml/2006/main">
  <p:tag name="AS_UNIQUEID" val="10750"/>
</p:tagLst>
</file>

<file path=ppt/tags/tag251.xml><?xml version="1.0" encoding="utf-8"?>
<p:tagLst xmlns:p="http://schemas.openxmlformats.org/presentationml/2006/main">
  <p:tag name="AS_UNIQUEID" val="10751"/>
</p:tagLst>
</file>

<file path=ppt/tags/tag252.xml><?xml version="1.0" encoding="utf-8"?>
<p:tagLst xmlns:p="http://schemas.openxmlformats.org/presentationml/2006/main">
  <p:tag name="AS_UNIQUEID" val="10752"/>
</p:tagLst>
</file>

<file path=ppt/tags/tag253.xml><?xml version="1.0" encoding="utf-8"?>
<p:tagLst xmlns:p="http://schemas.openxmlformats.org/presentationml/2006/main">
  <p:tag name="AS_UNIQUEID" val="10753"/>
</p:tagLst>
</file>

<file path=ppt/tags/tag254.xml><?xml version="1.0" encoding="utf-8"?>
<p:tagLst xmlns:p="http://schemas.openxmlformats.org/presentationml/2006/main">
  <p:tag name="AS_UNIQUEID" val="10754"/>
</p:tagLst>
</file>

<file path=ppt/tags/tag255.xml><?xml version="1.0" encoding="utf-8"?>
<p:tagLst xmlns:p="http://schemas.openxmlformats.org/presentationml/2006/main">
  <p:tag name="AS_UNIQUEID" val="10755"/>
</p:tagLst>
</file>

<file path=ppt/tags/tag256.xml><?xml version="1.0" encoding="utf-8"?>
<p:tagLst xmlns:p="http://schemas.openxmlformats.org/presentationml/2006/main">
  <p:tag name="AS_UNIQUEID" val="10756"/>
</p:tagLst>
</file>

<file path=ppt/tags/tag257.xml><?xml version="1.0" encoding="utf-8"?>
<p:tagLst xmlns:p="http://schemas.openxmlformats.org/presentationml/2006/main">
  <p:tag name="AS_UNIQUEID" val="10497"/>
</p:tagLst>
</file>

<file path=ppt/tags/tag258.xml><?xml version="1.0" encoding="utf-8"?>
<p:tagLst xmlns:p="http://schemas.openxmlformats.org/presentationml/2006/main">
  <p:tag name="AS_UNIQUEID" val="10757"/>
</p:tagLst>
</file>

<file path=ppt/tags/tag259.xml><?xml version="1.0" encoding="utf-8"?>
<p:tagLst xmlns:p="http://schemas.openxmlformats.org/presentationml/2006/main">
  <p:tag name="AS_UNIQUEID" val="10758"/>
</p:tagLst>
</file>

<file path=ppt/tags/tag260.xml><?xml version="1.0" encoding="utf-8"?>
<p:tagLst xmlns:p="http://schemas.openxmlformats.org/presentationml/2006/main">
  <p:tag name="AS_UNIQUEID" val="10759"/>
</p:tagLst>
</file>

<file path=ppt/tags/tag261.xml><?xml version="1.0" encoding="utf-8"?>
<p:tagLst xmlns:p="http://schemas.openxmlformats.org/presentationml/2006/main">
  <p:tag name="AS_UNIQUEID" val="10760"/>
</p:tagLst>
</file>

<file path=ppt/tags/tag262.xml><?xml version="1.0" encoding="utf-8"?>
<p:tagLst xmlns:p="http://schemas.openxmlformats.org/presentationml/2006/main">
  <p:tag name="AS_UNIQUEID" val="10761"/>
</p:tagLst>
</file>

<file path=ppt/tags/tag263.xml><?xml version="1.0" encoding="utf-8"?>
<p:tagLst xmlns:p="http://schemas.openxmlformats.org/presentationml/2006/main">
  <p:tag name="AS_UNIQUEID" val="10762"/>
</p:tagLst>
</file>

<file path=ppt/tags/tag264.xml><?xml version="1.0" encoding="utf-8"?>
<p:tagLst xmlns:p="http://schemas.openxmlformats.org/presentationml/2006/main">
  <p:tag name="AS_UNIQUEID" val="10763"/>
</p:tagLst>
</file>

<file path=ppt/tags/tag265.xml><?xml version="1.0" encoding="utf-8"?>
<p:tagLst xmlns:p="http://schemas.openxmlformats.org/presentationml/2006/main">
  <p:tag name="AS_UNIQUEID" val="10764"/>
</p:tagLst>
</file>

<file path=ppt/tags/tag266.xml><?xml version="1.0" encoding="utf-8"?>
<p:tagLst xmlns:p="http://schemas.openxmlformats.org/presentationml/2006/main">
  <p:tag name="AS_UNIQUEID" val="10765"/>
</p:tagLst>
</file>

<file path=ppt/tags/tag267.xml><?xml version="1.0" encoding="utf-8"?>
<p:tagLst xmlns:p="http://schemas.openxmlformats.org/presentationml/2006/main">
  <p:tag name="AS_UNIQUEID" val="10766"/>
</p:tagLst>
</file>

<file path=ppt/tags/tag268.xml><?xml version="1.0" encoding="utf-8"?>
<p:tagLst xmlns:p="http://schemas.openxmlformats.org/presentationml/2006/main">
  <p:tag name="AS_UNIQUEID" val="10767"/>
</p:tagLst>
</file>

<file path=ppt/tags/tag269.xml><?xml version="1.0" encoding="utf-8"?>
<p:tagLst xmlns:p="http://schemas.openxmlformats.org/presentationml/2006/main">
  <p:tag name="AS_UNIQUEID" val="10768"/>
</p:tagLst>
</file>

<file path=ppt/tags/tag270.xml><?xml version="1.0" encoding="utf-8"?>
<p:tagLst xmlns:p="http://schemas.openxmlformats.org/presentationml/2006/main">
  <p:tag name="AS_UNIQUEID" val="10769"/>
</p:tagLst>
</file>

<file path=ppt/tags/tag271.xml><?xml version="1.0" encoding="utf-8"?>
<p:tagLst xmlns:p="http://schemas.openxmlformats.org/presentationml/2006/main">
  <p:tag name="AS_UNIQUEID" val="10770"/>
</p:tagLst>
</file>

<file path=ppt/tags/tag272.xml><?xml version="1.0" encoding="utf-8"?>
<p:tagLst xmlns:p="http://schemas.openxmlformats.org/presentationml/2006/main">
  <p:tag name="AS_UNIQUEID" val="10771"/>
</p:tagLst>
</file>

<file path=ppt/tags/tag273.xml><?xml version="1.0" encoding="utf-8"?>
<p:tagLst xmlns:p="http://schemas.openxmlformats.org/presentationml/2006/main">
  <p:tag name="AS_UNIQUEID" val="10772"/>
</p:tagLst>
</file>

<file path=ppt/tags/tag274.xml><?xml version="1.0" encoding="utf-8"?>
<p:tagLst xmlns:p="http://schemas.openxmlformats.org/presentationml/2006/main">
  <p:tag name="AS_UNIQUEID" val="10773"/>
</p:tagLst>
</file>

<file path=ppt/tags/tag275.xml><?xml version="1.0" encoding="utf-8"?>
<p:tagLst xmlns:p="http://schemas.openxmlformats.org/presentationml/2006/main">
  <p:tag name="AS_UNIQUEID" val="10774"/>
</p:tagLst>
</file>

<file path=ppt/tags/tag276.xml><?xml version="1.0" encoding="utf-8"?>
<p:tagLst xmlns:p="http://schemas.openxmlformats.org/presentationml/2006/main">
  <p:tag name="AS_UNIQUEID" val="10775"/>
</p:tagLst>
</file>

<file path=ppt/tags/tag277.xml><?xml version="1.0" encoding="utf-8"?>
<p:tagLst xmlns:p="http://schemas.openxmlformats.org/presentationml/2006/main">
  <p:tag name="AS_UNIQUEID" val="10776"/>
</p:tagLst>
</file>

<file path=ppt/tags/tag278.xml><?xml version="1.0" encoding="utf-8"?>
<p:tagLst xmlns:p="http://schemas.openxmlformats.org/presentationml/2006/main">
  <p:tag name="AS_UNIQUEID" val="10777"/>
</p:tagLst>
</file>

<file path=ppt/tags/tag279.xml><?xml version="1.0" encoding="utf-8"?>
<p:tagLst xmlns:p="http://schemas.openxmlformats.org/presentationml/2006/main">
  <p:tag name="AS_UNIQUEID" val="10778"/>
</p:tagLst>
</file>

<file path=ppt/tags/tag280.xml><?xml version="1.0" encoding="utf-8"?>
<p:tagLst xmlns:p="http://schemas.openxmlformats.org/presentationml/2006/main">
  <p:tag name="AS_UNIQUEID" val="10779"/>
</p:tagLst>
</file>

<file path=ppt/tags/tag281.xml><?xml version="1.0" encoding="utf-8"?>
<p:tagLst xmlns:p="http://schemas.openxmlformats.org/presentationml/2006/main">
  <p:tag name="AS_UNIQUEID" val="793"/>
</p:tagLst>
</file>

<file path=ppt/tags/tag282.xml><?xml version="1.0" encoding="utf-8"?>
<p:tagLst xmlns:p="http://schemas.openxmlformats.org/presentationml/2006/main">
  <p:tag name="AS_UNIQUEID" val="794"/>
</p:tagLst>
</file>

<file path=ppt/tags/tag283.xml><?xml version="1.0" encoding="utf-8"?>
<p:tagLst xmlns:p="http://schemas.openxmlformats.org/presentationml/2006/main">
  <p:tag name="AS_UNIQUEID" val="10855"/>
</p:tagLst>
</file>

<file path=ppt/tags/tag284.xml><?xml version="1.0" encoding="utf-8"?>
<p:tagLst xmlns:p="http://schemas.openxmlformats.org/presentationml/2006/main">
  <p:tag name="AS_UNIQUEID" val="10856"/>
</p:tagLst>
</file>

<file path=ppt/tags/tag2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好好学习">
  <a:themeElements>
    <a:clrScheme name="自定义 28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FC7D3"/>
      </a:accent1>
      <a:accent2>
        <a:srgbClr val="7EC565"/>
      </a:accent2>
      <a:accent3>
        <a:srgbClr val="0FC7D3"/>
      </a:accent3>
      <a:accent4>
        <a:srgbClr val="7EC565"/>
      </a:accent4>
      <a:accent5>
        <a:srgbClr val="0FC7D3"/>
      </a:accent5>
      <a:accent6>
        <a:srgbClr val="7EC565"/>
      </a:accent6>
      <a:hlink>
        <a:srgbClr val="0FC7D3"/>
      </a:hlink>
      <a:folHlink>
        <a:srgbClr val="7EC565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微软雅黑</vt:lpstr>
      <vt:lpstr>Times New Roman</vt:lpstr>
      <vt:lpstr>Impact</vt:lpstr>
      <vt:lpstr>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2024-09-18T03:49:41.975</cp:lastPrinted>
  <dcterms:created xsi:type="dcterms:W3CDTF">2024-09-17T19:49:41Z</dcterms:created>
  <dcterms:modified xsi:type="dcterms:W3CDTF">2024-09-17T19:49:43Z</dcterms:modified>
</cp:coreProperties>
</file>