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4D0E8-238D-4BF5-9061-C87DD740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82A29-FB2B-4FDD-B7BF-B055D42E8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040CE-D3E7-4D41-A60E-5A6C4999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C4E8B-3032-4495-9360-17B72796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529C1-F099-41AA-BE97-FD7F3C531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FA09A-D730-445E-A3A5-81DFCD99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81940-6F2E-4B3B-A950-58781CC0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DF3EA-2822-4C2F-B5DF-E95AA4850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06377-EA1C-4D0F-AC83-4667B4A1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E9B3C-EA97-4433-B6CC-94F8B99B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9156E-ED7E-49AA-A87A-26646E335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510113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安全培训实践与演练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促进施工协作的策略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086" r="70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16" r="10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建筑工程行业安全事故频发，给工人生命安全和企业财产带来严重威胁。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政府对建筑行业安全生产监管力度加大，要求企业加强员工安全培训。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市场竞争激烈，企业需要提高员工安全素质，降低事故发生率，提高竞争力。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提高员工安全意识，增强安全防范能力。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掌握安全生产知识和技能，规范操作流程。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减少安全事故的发生，保障员工生命安全和企业财产安全。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建筑工程安全基本知识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高处坠落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物体打击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0633" b="106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088" r="1608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156" r="91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在建筑工地，工人可能因不慎踩空、安全带不牢固等原因从高处坠落。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建筑材料、工具等物件可能因放置不当或操作失误造成人员伤害。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施工现场的机械设备可能对操作人员造成夹击、割伤等伤害。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不慎接触裸露电线或电气设备可能导致严重触电事故。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82" r="166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1" r="164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安全防护设备与措施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为工人提供头部保护，减轻头部受伤的风险。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用于高处作业时，确保工人不会坠落。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保护眼睛免受飞溅物、灰尘等伤害。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防止工人触电，降低触电事故风险。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防护眼镜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绝缘鞋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12" r="190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49" r="173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特种作业人员需持有相应资格证书方可从事相关作业。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定期对施工现场进行安全检查，确保各项安全措施得到有效执行。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对新进工人进行安全教育培训，提高工人的安全意识和技能。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制定应急预案，确保在发生事故时能够迅速、有效地进行救援。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安全管理制度与规定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团队协作能够充分发挥每个人的优势，提高整体工作效率。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减少安全事故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团队协作有助于减少工作中因沟通不畅或疏忽导致的安全事故。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通过团队协作，增强团队成员之间的信任和凝聚力。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确保信息传递清晰、准确，避免误解和歧义。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370" r="437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明确信息传递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在沟通中保持耐心，认真倾听对方的意见和建议，理解其意图。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对于接收到的信息及时给予反馈，确保信息传递的完整性和准确性。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通过平等、公正的协商，寻求双方都能接受的解决方案。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在第三方调解下，化解矛盾，达成共识。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在无法协商解决的情况下，可以考虑通过法律途径解决冲突。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法律途径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解决冲突的方法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https://d.book118.com/998135101132006022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2024-08-29T04:19:44.051</cp:lastPrinted>
  <dcterms:created xsi:type="dcterms:W3CDTF">2024-08-28T20:19:44Z</dcterms:created>
  <dcterms:modified xsi:type="dcterms:W3CDTF">2024-08-28T20:19:46Z</dcterms:modified>
</cp:coreProperties>
</file>